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0"/>
  </p:notesMasterIdLst>
  <p:sldIdLst>
    <p:sldId id="256" r:id="rId2"/>
    <p:sldId id="261" r:id="rId3"/>
    <p:sldId id="260" r:id="rId4"/>
    <p:sldId id="307" r:id="rId5"/>
    <p:sldId id="308" r:id="rId6"/>
    <p:sldId id="309" r:id="rId7"/>
    <p:sldId id="310" r:id="rId8"/>
    <p:sldId id="311" r:id="rId9"/>
  </p:sldIdLst>
  <p:sldSz cx="9144000" cy="5143500" type="screen16x9"/>
  <p:notesSz cx="6858000" cy="9144000"/>
  <p:embeddedFontLst>
    <p:embeddedFont>
      <p:font typeface="Baloo Tammudu 2" panose="020F0502020204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sh" pitchFamily="2" charset="77"/>
      <p:regular r:id="rId19"/>
      <p:bold r:id="rId20"/>
      <p:italic r:id="rId21"/>
      <p:boldItalic r:id="rId22"/>
    </p:embeddedFont>
    <p:embeddedFont>
      <p:font typeface="PT Serif" panose="020A0603040505020204" pitchFamily="18" charset="77"/>
      <p:regular r:id="rId23"/>
      <p:bold r:id="rId24"/>
      <p:italic r:id="rId25"/>
      <p:boldItalic r:id="rId26"/>
    </p:embeddedFont>
    <p:embeddedFont>
      <p:font typeface="Sansita" panose="03060502030602020506" pitchFamily="66" charset="77"/>
      <p:regular r:id="rId27"/>
      <p:bold r:id="rId28"/>
      <p:italic r:id="rId29"/>
      <p:boldItalic r:id="rId30"/>
    </p:embeddedFont>
    <p:embeddedFont>
      <p:font typeface="Sansita ExtraBold" panose="03060802030802020506" pitchFamily="66" charset="77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5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4F707-DD0C-4F67-ACE6-AF2C336BEDC2}">
  <a:tblStyle styleId="{3644F707-DD0C-4F67-ACE6-AF2C336BE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9"/>
    <p:restoredTop sz="94694"/>
  </p:normalViewPr>
  <p:slideViewPr>
    <p:cSldViewPr snapToGrid="0">
      <p:cViewPr>
        <p:scale>
          <a:sx n="122" d="100"/>
          <a:sy n="122" d="100"/>
        </p:scale>
        <p:origin x="1256" y="576"/>
      </p:cViewPr>
      <p:guideLst>
        <p:guide orient="horz" pos="28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df3a1b8eb5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df3a1b8eb5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df3a1b8eb5_0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df3a1b8eb5_0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df3a1b8eb5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df3a1b8eb5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96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df3a1b8eb5_0_1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df3a1b8eb5_0_1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65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df3a1b8eb5_0_1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df3a1b8eb5_0_1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736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df3a1b8eb5_0_1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df3a1b8eb5_0_1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53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f3a1b8eb5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df3a1b8eb5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11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954">
            <a:off x="2409750" y="540100"/>
            <a:ext cx="4324500" cy="1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1312">
            <a:off x="3000300" y="2252699"/>
            <a:ext cx="31434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_1">
    <p:bg>
      <p:bgPr>
        <a:solidFill>
          <a:schemeClr val="accen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/>
          <p:nvPr/>
        </p:nvSpPr>
        <p:spPr>
          <a:xfrm>
            <a:off x="8005153" y="315687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53" y="0"/>
                </a:moveTo>
                <a:lnTo>
                  <a:pt x="1553" y="0"/>
                </a:lnTo>
                <a:cubicBezTo>
                  <a:pt x="1542" y="1518"/>
                  <a:pt x="46" y="1529"/>
                  <a:pt x="2" y="1529"/>
                </a:cubicBezTo>
                <a:cubicBezTo>
                  <a:pt x="1" y="1529"/>
                  <a:pt x="1" y="1529"/>
                  <a:pt x="1" y="1529"/>
                </a:cubicBezTo>
                <a:lnTo>
                  <a:pt x="1" y="1529"/>
                </a:lnTo>
                <a:cubicBezTo>
                  <a:pt x="1542" y="1541"/>
                  <a:pt x="1530" y="3093"/>
                  <a:pt x="1530" y="3093"/>
                </a:cubicBezTo>
                <a:cubicBezTo>
                  <a:pt x="1542" y="1564"/>
                  <a:pt x="3038" y="1552"/>
                  <a:pt x="3082" y="1552"/>
                </a:cubicBezTo>
                <a:cubicBezTo>
                  <a:pt x="3082" y="1552"/>
                  <a:pt x="3083" y="1552"/>
                  <a:pt x="3083" y="1552"/>
                </a:cubicBezTo>
                <a:cubicBezTo>
                  <a:pt x="1545" y="1541"/>
                  <a:pt x="1553" y="7"/>
                  <a:pt x="15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9"/>
          <p:cNvSpPr/>
          <p:nvPr/>
        </p:nvSpPr>
        <p:spPr>
          <a:xfrm>
            <a:off x="8859679" y="671407"/>
            <a:ext cx="94986" cy="94617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9"/>
          <p:cNvSpPr/>
          <p:nvPr/>
        </p:nvSpPr>
        <p:spPr>
          <a:xfrm>
            <a:off x="8614773" y="749390"/>
            <a:ext cx="191291" cy="191321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9"/>
          <p:cNvSpPr/>
          <p:nvPr/>
        </p:nvSpPr>
        <p:spPr>
          <a:xfrm>
            <a:off x="536812" y="41066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9"/>
          <p:cNvSpPr/>
          <p:nvPr/>
        </p:nvSpPr>
        <p:spPr>
          <a:xfrm>
            <a:off x="620780" y="575804"/>
            <a:ext cx="191321" cy="19129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39"/>
          <p:cNvGrpSpPr/>
          <p:nvPr/>
        </p:nvGrpSpPr>
        <p:grpSpPr>
          <a:xfrm>
            <a:off x="-644937" y="4329575"/>
            <a:ext cx="4578138" cy="813916"/>
            <a:chOff x="-644937" y="4329575"/>
            <a:chExt cx="4578138" cy="813916"/>
          </a:xfrm>
        </p:grpSpPr>
        <p:sp>
          <p:nvSpPr>
            <p:cNvPr id="212" name="Google Shape;212;p39"/>
            <p:cNvSpPr/>
            <p:nvPr/>
          </p:nvSpPr>
          <p:spPr>
            <a:xfrm>
              <a:off x="2961900" y="5000175"/>
              <a:ext cx="533400" cy="143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9"/>
            <p:cNvSpPr/>
            <p:nvPr/>
          </p:nvSpPr>
          <p:spPr>
            <a:xfrm>
              <a:off x="3399800" y="5079800"/>
              <a:ext cx="533400" cy="63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9"/>
            <p:cNvSpPr/>
            <p:nvPr/>
          </p:nvSpPr>
          <p:spPr>
            <a:xfrm>
              <a:off x="-644937" y="4329575"/>
              <a:ext cx="3682533" cy="813916"/>
            </a:xfrm>
            <a:custGeom>
              <a:avLst/>
              <a:gdLst/>
              <a:ahLst/>
              <a:cxnLst/>
              <a:rect l="l" t="t" r="r" b="b"/>
              <a:pathLst>
                <a:path w="81006" h="17904" extrusionOk="0">
                  <a:moveTo>
                    <a:pt x="27028" y="407"/>
                  </a:moveTo>
                  <a:lnTo>
                    <a:pt x="27028" y="4183"/>
                  </a:lnTo>
                  <a:lnTo>
                    <a:pt x="26648" y="4183"/>
                  </a:lnTo>
                  <a:lnTo>
                    <a:pt x="26648" y="407"/>
                  </a:lnTo>
                  <a:close/>
                  <a:moveTo>
                    <a:pt x="27797" y="433"/>
                  </a:moveTo>
                  <a:lnTo>
                    <a:pt x="27797" y="4208"/>
                  </a:lnTo>
                  <a:lnTo>
                    <a:pt x="27425" y="4208"/>
                  </a:lnTo>
                  <a:lnTo>
                    <a:pt x="27425" y="433"/>
                  </a:lnTo>
                  <a:close/>
                  <a:moveTo>
                    <a:pt x="28574" y="433"/>
                  </a:moveTo>
                  <a:lnTo>
                    <a:pt x="28574" y="4208"/>
                  </a:lnTo>
                  <a:lnTo>
                    <a:pt x="28203" y="4208"/>
                  </a:lnTo>
                  <a:lnTo>
                    <a:pt x="28203" y="433"/>
                  </a:lnTo>
                  <a:close/>
                  <a:moveTo>
                    <a:pt x="29352" y="433"/>
                  </a:moveTo>
                  <a:lnTo>
                    <a:pt x="29352" y="4208"/>
                  </a:lnTo>
                  <a:lnTo>
                    <a:pt x="28972" y="4208"/>
                  </a:lnTo>
                  <a:lnTo>
                    <a:pt x="28972" y="433"/>
                  </a:lnTo>
                  <a:close/>
                  <a:moveTo>
                    <a:pt x="30337" y="5340"/>
                  </a:moveTo>
                  <a:lnTo>
                    <a:pt x="30337" y="6109"/>
                  </a:lnTo>
                  <a:lnTo>
                    <a:pt x="29801" y="6109"/>
                  </a:lnTo>
                  <a:lnTo>
                    <a:pt x="29801" y="5340"/>
                  </a:lnTo>
                  <a:close/>
                  <a:moveTo>
                    <a:pt x="29490" y="5358"/>
                  </a:moveTo>
                  <a:lnTo>
                    <a:pt x="29490" y="6135"/>
                  </a:lnTo>
                  <a:lnTo>
                    <a:pt x="28955" y="6135"/>
                  </a:lnTo>
                  <a:lnTo>
                    <a:pt x="28955" y="5358"/>
                  </a:lnTo>
                  <a:close/>
                  <a:moveTo>
                    <a:pt x="28652" y="5384"/>
                  </a:moveTo>
                  <a:lnTo>
                    <a:pt x="28644" y="6153"/>
                  </a:lnTo>
                  <a:lnTo>
                    <a:pt x="28108" y="6153"/>
                  </a:lnTo>
                  <a:lnTo>
                    <a:pt x="28108" y="5384"/>
                  </a:lnTo>
                  <a:close/>
                  <a:moveTo>
                    <a:pt x="27797" y="5409"/>
                  </a:moveTo>
                  <a:lnTo>
                    <a:pt x="27797" y="6178"/>
                  </a:lnTo>
                  <a:lnTo>
                    <a:pt x="27270" y="6178"/>
                  </a:lnTo>
                  <a:lnTo>
                    <a:pt x="27270" y="5409"/>
                  </a:lnTo>
                  <a:close/>
                  <a:moveTo>
                    <a:pt x="26959" y="5435"/>
                  </a:moveTo>
                  <a:lnTo>
                    <a:pt x="26959" y="6204"/>
                  </a:lnTo>
                  <a:lnTo>
                    <a:pt x="26423" y="6204"/>
                  </a:lnTo>
                  <a:lnTo>
                    <a:pt x="26423" y="5435"/>
                  </a:lnTo>
                  <a:close/>
                  <a:moveTo>
                    <a:pt x="26112" y="5453"/>
                  </a:moveTo>
                  <a:lnTo>
                    <a:pt x="26112" y="6230"/>
                  </a:lnTo>
                  <a:lnTo>
                    <a:pt x="25576" y="6230"/>
                  </a:lnTo>
                  <a:lnTo>
                    <a:pt x="25576" y="5453"/>
                  </a:lnTo>
                  <a:close/>
                  <a:moveTo>
                    <a:pt x="25265" y="5479"/>
                  </a:moveTo>
                  <a:lnTo>
                    <a:pt x="25265" y="6248"/>
                  </a:lnTo>
                  <a:lnTo>
                    <a:pt x="24738" y="6248"/>
                  </a:lnTo>
                  <a:lnTo>
                    <a:pt x="24738" y="5479"/>
                  </a:lnTo>
                  <a:close/>
                  <a:moveTo>
                    <a:pt x="24418" y="5505"/>
                  </a:moveTo>
                  <a:lnTo>
                    <a:pt x="24418" y="6274"/>
                  </a:lnTo>
                  <a:lnTo>
                    <a:pt x="23891" y="6274"/>
                  </a:lnTo>
                  <a:lnTo>
                    <a:pt x="23891" y="5505"/>
                  </a:lnTo>
                  <a:close/>
                  <a:moveTo>
                    <a:pt x="14784" y="5764"/>
                  </a:moveTo>
                  <a:lnTo>
                    <a:pt x="14784" y="6550"/>
                  </a:lnTo>
                  <a:lnTo>
                    <a:pt x="13963" y="6550"/>
                  </a:lnTo>
                  <a:cubicBezTo>
                    <a:pt x="13998" y="6118"/>
                    <a:pt x="14352" y="5781"/>
                    <a:pt x="14784" y="5764"/>
                  </a:cubicBezTo>
                  <a:close/>
                  <a:moveTo>
                    <a:pt x="14879" y="5721"/>
                  </a:moveTo>
                  <a:cubicBezTo>
                    <a:pt x="15363" y="5729"/>
                    <a:pt x="15752" y="6109"/>
                    <a:pt x="15769" y="6593"/>
                  </a:cubicBezTo>
                  <a:lnTo>
                    <a:pt x="15769" y="6611"/>
                  </a:lnTo>
                  <a:lnTo>
                    <a:pt x="14879" y="6611"/>
                  </a:lnTo>
                  <a:lnTo>
                    <a:pt x="14879" y="6550"/>
                  </a:lnTo>
                  <a:lnTo>
                    <a:pt x="14879" y="5721"/>
                  </a:lnTo>
                  <a:close/>
                  <a:moveTo>
                    <a:pt x="74611" y="4243"/>
                  </a:moveTo>
                  <a:lnTo>
                    <a:pt x="74611" y="7293"/>
                  </a:lnTo>
                  <a:lnTo>
                    <a:pt x="74257" y="7293"/>
                  </a:lnTo>
                  <a:lnTo>
                    <a:pt x="74257" y="4243"/>
                  </a:lnTo>
                  <a:close/>
                  <a:moveTo>
                    <a:pt x="75328" y="4243"/>
                  </a:moveTo>
                  <a:lnTo>
                    <a:pt x="75328" y="7293"/>
                  </a:lnTo>
                  <a:lnTo>
                    <a:pt x="74974" y="7293"/>
                  </a:lnTo>
                  <a:lnTo>
                    <a:pt x="74974" y="4243"/>
                  </a:lnTo>
                  <a:close/>
                  <a:moveTo>
                    <a:pt x="76045" y="4243"/>
                  </a:moveTo>
                  <a:lnTo>
                    <a:pt x="76045" y="7293"/>
                  </a:lnTo>
                  <a:lnTo>
                    <a:pt x="75691" y="7293"/>
                  </a:lnTo>
                  <a:lnTo>
                    <a:pt x="75691" y="4243"/>
                  </a:lnTo>
                  <a:close/>
                  <a:moveTo>
                    <a:pt x="76754" y="4243"/>
                  </a:moveTo>
                  <a:lnTo>
                    <a:pt x="76754" y="7293"/>
                  </a:lnTo>
                  <a:lnTo>
                    <a:pt x="76391" y="7293"/>
                  </a:lnTo>
                  <a:lnTo>
                    <a:pt x="76408" y="4243"/>
                  </a:lnTo>
                  <a:close/>
                  <a:moveTo>
                    <a:pt x="30337" y="6636"/>
                  </a:moveTo>
                  <a:lnTo>
                    <a:pt x="30337" y="7405"/>
                  </a:lnTo>
                  <a:lnTo>
                    <a:pt x="29801" y="7405"/>
                  </a:lnTo>
                  <a:lnTo>
                    <a:pt x="29801" y="6636"/>
                  </a:lnTo>
                  <a:close/>
                  <a:moveTo>
                    <a:pt x="29490" y="6654"/>
                  </a:moveTo>
                  <a:lnTo>
                    <a:pt x="29490" y="7431"/>
                  </a:lnTo>
                  <a:lnTo>
                    <a:pt x="28955" y="7431"/>
                  </a:lnTo>
                  <a:lnTo>
                    <a:pt x="28955" y="6654"/>
                  </a:lnTo>
                  <a:close/>
                  <a:moveTo>
                    <a:pt x="28652" y="6680"/>
                  </a:moveTo>
                  <a:lnTo>
                    <a:pt x="28644" y="7449"/>
                  </a:lnTo>
                  <a:lnTo>
                    <a:pt x="28108" y="7449"/>
                  </a:lnTo>
                  <a:lnTo>
                    <a:pt x="28108" y="6680"/>
                  </a:lnTo>
                  <a:close/>
                  <a:moveTo>
                    <a:pt x="27797" y="6706"/>
                  </a:moveTo>
                  <a:lnTo>
                    <a:pt x="27797" y="7475"/>
                  </a:lnTo>
                  <a:lnTo>
                    <a:pt x="27270" y="7475"/>
                  </a:lnTo>
                  <a:lnTo>
                    <a:pt x="27270" y="6706"/>
                  </a:lnTo>
                  <a:close/>
                  <a:moveTo>
                    <a:pt x="26959" y="6731"/>
                  </a:moveTo>
                  <a:lnTo>
                    <a:pt x="26959" y="7500"/>
                  </a:lnTo>
                  <a:lnTo>
                    <a:pt x="26423" y="7500"/>
                  </a:lnTo>
                  <a:lnTo>
                    <a:pt x="26423" y="6731"/>
                  </a:lnTo>
                  <a:close/>
                  <a:moveTo>
                    <a:pt x="26112" y="6749"/>
                  </a:moveTo>
                  <a:lnTo>
                    <a:pt x="26112" y="7526"/>
                  </a:lnTo>
                  <a:lnTo>
                    <a:pt x="25576" y="7526"/>
                  </a:lnTo>
                  <a:lnTo>
                    <a:pt x="25576" y="6749"/>
                  </a:lnTo>
                  <a:close/>
                  <a:moveTo>
                    <a:pt x="830" y="6801"/>
                  </a:moveTo>
                  <a:lnTo>
                    <a:pt x="830" y="7535"/>
                  </a:lnTo>
                  <a:lnTo>
                    <a:pt x="432" y="7535"/>
                  </a:lnTo>
                  <a:lnTo>
                    <a:pt x="432" y="6801"/>
                  </a:lnTo>
                  <a:close/>
                  <a:moveTo>
                    <a:pt x="1599" y="6801"/>
                  </a:moveTo>
                  <a:lnTo>
                    <a:pt x="1599" y="7535"/>
                  </a:lnTo>
                  <a:lnTo>
                    <a:pt x="1210" y="7535"/>
                  </a:lnTo>
                  <a:lnTo>
                    <a:pt x="1210" y="6801"/>
                  </a:lnTo>
                  <a:close/>
                  <a:moveTo>
                    <a:pt x="2368" y="6801"/>
                  </a:moveTo>
                  <a:lnTo>
                    <a:pt x="2368" y="7535"/>
                  </a:lnTo>
                  <a:lnTo>
                    <a:pt x="1979" y="7535"/>
                  </a:lnTo>
                  <a:lnTo>
                    <a:pt x="1979" y="6801"/>
                  </a:lnTo>
                  <a:close/>
                  <a:moveTo>
                    <a:pt x="3145" y="6801"/>
                  </a:moveTo>
                  <a:lnTo>
                    <a:pt x="3145" y="7535"/>
                  </a:lnTo>
                  <a:lnTo>
                    <a:pt x="2748" y="7535"/>
                  </a:lnTo>
                  <a:lnTo>
                    <a:pt x="2748" y="6801"/>
                  </a:lnTo>
                  <a:close/>
                  <a:moveTo>
                    <a:pt x="3914" y="6801"/>
                  </a:moveTo>
                  <a:lnTo>
                    <a:pt x="3914" y="7535"/>
                  </a:lnTo>
                  <a:lnTo>
                    <a:pt x="3517" y="7535"/>
                  </a:lnTo>
                  <a:lnTo>
                    <a:pt x="3517" y="6801"/>
                  </a:lnTo>
                  <a:close/>
                  <a:moveTo>
                    <a:pt x="4684" y="6801"/>
                  </a:moveTo>
                  <a:lnTo>
                    <a:pt x="4684" y="7535"/>
                  </a:lnTo>
                  <a:lnTo>
                    <a:pt x="4286" y="7535"/>
                  </a:lnTo>
                  <a:lnTo>
                    <a:pt x="4286" y="6801"/>
                  </a:lnTo>
                  <a:close/>
                  <a:moveTo>
                    <a:pt x="5453" y="6801"/>
                  </a:moveTo>
                  <a:lnTo>
                    <a:pt x="5453" y="7535"/>
                  </a:lnTo>
                  <a:lnTo>
                    <a:pt x="5064" y="7535"/>
                  </a:lnTo>
                  <a:lnTo>
                    <a:pt x="5064" y="6801"/>
                  </a:lnTo>
                  <a:close/>
                  <a:moveTo>
                    <a:pt x="6222" y="6801"/>
                  </a:moveTo>
                  <a:lnTo>
                    <a:pt x="6222" y="7535"/>
                  </a:lnTo>
                  <a:lnTo>
                    <a:pt x="5833" y="7535"/>
                  </a:lnTo>
                  <a:lnTo>
                    <a:pt x="5833" y="6801"/>
                  </a:lnTo>
                  <a:close/>
                  <a:moveTo>
                    <a:pt x="25265" y="6775"/>
                  </a:moveTo>
                  <a:lnTo>
                    <a:pt x="25265" y="7544"/>
                  </a:lnTo>
                  <a:lnTo>
                    <a:pt x="24738" y="7544"/>
                  </a:lnTo>
                  <a:lnTo>
                    <a:pt x="24738" y="6775"/>
                  </a:lnTo>
                  <a:close/>
                  <a:moveTo>
                    <a:pt x="24418" y="6801"/>
                  </a:moveTo>
                  <a:lnTo>
                    <a:pt x="24418" y="7570"/>
                  </a:lnTo>
                  <a:lnTo>
                    <a:pt x="23891" y="7570"/>
                  </a:lnTo>
                  <a:lnTo>
                    <a:pt x="23891" y="6801"/>
                  </a:lnTo>
                  <a:close/>
                  <a:moveTo>
                    <a:pt x="30337" y="7932"/>
                  </a:moveTo>
                  <a:lnTo>
                    <a:pt x="30337" y="8701"/>
                  </a:lnTo>
                  <a:lnTo>
                    <a:pt x="29801" y="8701"/>
                  </a:lnTo>
                  <a:lnTo>
                    <a:pt x="29801" y="7932"/>
                  </a:lnTo>
                  <a:close/>
                  <a:moveTo>
                    <a:pt x="29490" y="7950"/>
                  </a:moveTo>
                  <a:lnTo>
                    <a:pt x="29490" y="8727"/>
                  </a:lnTo>
                  <a:lnTo>
                    <a:pt x="28955" y="8727"/>
                  </a:lnTo>
                  <a:lnTo>
                    <a:pt x="28955" y="7950"/>
                  </a:lnTo>
                  <a:close/>
                  <a:moveTo>
                    <a:pt x="28652" y="7976"/>
                  </a:moveTo>
                  <a:lnTo>
                    <a:pt x="28644" y="8745"/>
                  </a:lnTo>
                  <a:lnTo>
                    <a:pt x="28108" y="8745"/>
                  </a:lnTo>
                  <a:lnTo>
                    <a:pt x="28108" y="7976"/>
                  </a:lnTo>
                  <a:close/>
                  <a:moveTo>
                    <a:pt x="27797" y="8002"/>
                  </a:moveTo>
                  <a:lnTo>
                    <a:pt x="27797" y="8771"/>
                  </a:lnTo>
                  <a:lnTo>
                    <a:pt x="27270" y="8771"/>
                  </a:lnTo>
                  <a:lnTo>
                    <a:pt x="27270" y="8002"/>
                  </a:lnTo>
                  <a:close/>
                  <a:moveTo>
                    <a:pt x="830" y="8053"/>
                  </a:moveTo>
                  <a:lnTo>
                    <a:pt x="830" y="8779"/>
                  </a:lnTo>
                  <a:lnTo>
                    <a:pt x="432" y="8779"/>
                  </a:lnTo>
                  <a:lnTo>
                    <a:pt x="432" y="8053"/>
                  </a:lnTo>
                  <a:close/>
                  <a:moveTo>
                    <a:pt x="1599" y="8053"/>
                  </a:moveTo>
                  <a:lnTo>
                    <a:pt x="1599" y="8779"/>
                  </a:lnTo>
                  <a:lnTo>
                    <a:pt x="1210" y="8779"/>
                  </a:lnTo>
                  <a:lnTo>
                    <a:pt x="1210" y="8053"/>
                  </a:lnTo>
                  <a:close/>
                  <a:moveTo>
                    <a:pt x="2368" y="8053"/>
                  </a:moveTo>
                  <a:lnTo>
                    <a:pt x="2368" y="8779"/>
                  </a:lnTo>
                  <a:lnTo>
                    <a:pt x="1979" y="8779"/>
                  </a:lnTo>
                  <a:lnTo>
                    <a:pt x="1979" y="8053"/>
                  </a:lnTo>
                  <a:close/>
                  <a:moveTo>
                    <a:pt x="3145" y="8053"/>
                  </a:moveTo>
                  <a:lnTo>
                    <a:pt x="3145" y="8779"/>
                  </a:lnTo>
                  <a:lnTo>
                    <a:pt x="2748" y="8779"/>
                  </a:lnTo>
                  <a:lnTo>
                    <a:pt x="2748" y="8053"/>
                  </a:lnTo>
                  <a:close/>
                  <a:moveTo>
                    <a:pt x="3914" y="8053"/>
                  </a:moveTo>
                  <a:lnTo>
                    <a:pt x="3914" y="8779"/>
                  </a:lnTo>
                  <a:lnTo>
                    <a:pt x="3517" y="8779"/>
                  </a:lnTo>
                  <a:lnTo>
                    <a:pt x="3517" y="8053"/>
                  </a:lnTo>
                  <a:close/>
                  <a:moveTo>
                    <a:pt x="4684" y="8053"/>
                  </a:moveTo>
                  <a:lnTo>
                    <a:pt x="4684" y="8779"/>
                  </a:lnTo>
                  <a:lnTo>
                    <a:pt x="4286" y="8779"/>
                  </a:lnTo>
                  <a:lnTo>
                    <a:pt x="4286" y="8053"/>
                  </a:lnTo>
                  <a:close/>
                  <a:moveTo>
                    <a:pt x="5453" y="8053"/>
                  </a:moveTo>
                  <a:lnTo>
                    <a:pt x="5453" y="8779"/>
                  </a:lnTo>
                  <a:lnTo>
                    <a:pt x="5064" y="8779"/>
                  </a:lnTo>
                  <a:lnTo>
                    <a:pt x="5064" y="8053"/>
                  </a:lnTo>
                  <a:close/>
                  <a:moveTo>
                    <a:pt x="6222" y="8053"/>
                  </a:moveTo>
                  <a:lnTo>
                    <a:pt x="6222" y="8779"/>
                  </a:lnTo>
                  <a:lnTo>
                    <a:pt x="5833" y="8779"/>
                  </a:lnTo>
                  <a:lnTo>
                    <a:pt x="5833" y="8053"/>
                  </a:lnTo>
                  <a:close/>
                  <a:moveTo>
                    <a:pt x="26959" y="8028"/>
                  </a:moveTo>
                  <a:lnTo>
                    <a:pt x="26959" y="8797"/>
                  </a:lnTo>
                  <a:lnTo>
                    <a:pt x="26423" y="8797"/>
                  </a:lnTo>
                  <a:lnTo>
                    <a:pt x="26423" y="8028"/>
                  </a:lnTo>
                  <a:close/>
                  <a:moveTo>
                    <a:pt x="26112" y="8045"/>
                  </a:moveTo>
                  <a:lnTo>
                    <a:pt x="26112" y="8822"/>
                  </a:lnTo>
                  <a:lnTo>
                    <a:pt x="25576" y="8822"/>
                  </a:lnTo>
                  <a:lnTo>
                    <a:pt x="25576" y="8045"/>
                  </a:lnTo>
                  <a:close/>
                  <a:moveTo>
                    <a:pt x="25265" y="8071"/>
                  </a:moveTo>
                  <a:lnTo>
                    <a:pt x="25265" y="8840"/>
                  </a:lnTo>
                  <a:lnTo>
                    <a:pt x="24738" y="8840"/>
                  </a:lnTo>
                  <a:lnTo>
                    <a:pt x="24738" y="8071"/>
                  </a:lnTo>
                  <a:close/>
                  <a:moveTo>
                    <a:pt x="24418" y="8097"/>
                  </a:moveTo>
                  <a:lnTo>
                    <a:pt x="24418" y="8866"/>
                  </a:lnTo>
                  <a:lnTo>
                    <a:pt x="23891" y="8866"/>
                  </a:lnTo>
                  <a:lnTo>
                    <a:pt x="23891" y="8097"/>
                  </a:lnTo>
                  <a:close/>
                  <a:moveTo>
                    <a:pt x="73842" y="8641"/>
                  </a:moveTo>
                  <a:lnTo>
                    <a:pt x="73842" y="9470"/>
                  </a:lnTo>
                  <a:lnTo>
                    <a:pt x="73350" y="9470"/>
                  </a:lnTo>
                  <a:lnTo>
                    <a:pt x="73350" y="8641"/>
                  </a:lnTo>
                  <a:close/>
                  <a:moveTo>
                    <a:pt x="74620" y="8641"/>
                  </a:moveTo>
                  <a:lnTo>
                    <a:pt x="74620" y="9470"/>
                  </a:lnTo>
                  <a:lnTo>
                    <a:pt x="74127" y="9470"/>
                  </a:lnTo>
                  <a:lnTo>
                    <a:pt x="74127" y="8641"/>
                  </a:lnTo>
                  <a:close/>
                  <a:moveTo>
                    <a:pt x="75406" y="8641"/>
                  </a:moveTo>
                  <a:lnTo>
                    <a:pt x="75406" y="9470"/>
                  </a:lnTo>
                  <a:lnTo>
                    <a:pt x="74913" y="9470"/>
                  </a:lnTo>
                  <a:lnTo>
                    <a:pt x="74913" y="8641"/>
                  </a:lnTo>
                  <a:close/>
                  <a:moveTo>
                    <a:pt x="76184" y="8641"/>
                  </a:moveTo>
                  <a:lnTo>
                    <a:pt x="76184" y="9470"/>
                  </a:lnTo>
                  <a:lnTo>
                    <a:pt x="75691" y="9470"/>
                  </a:lnTo>
                  <a:lnTo>
                    <a:pt x="75691" y="8641"/>
                  </a:lnTo>
                  <a:close/>
                  <a:moveTo>
                    <a:pt x="76970" y="8641"/>
                  </a:moveTo>
                  <a:lnTo>
                    <a:pt x="76970" y="9470"/>
                  </a:lnTo>
                  <a:lnTo>
                    <a:pt x="76477" y="9470"/>
                  </a:lnTo>
                  <a:lnTo>
                    <a:pt x="76477" y="8641"/>
                  </a:lnTo>
                  <a:close/>
                  <a:moveTo>
                    <a:pt x="77748" y="8641"/>
                  </a:moveTo>
                  <a:lnTo>
                    <a:pt x="77748" y="9470"/>
                  </a:lnTo>
                  <a:lnTo>
                    <a:pt x="77255" y="9470"/>
                  </a:lnTo>
                  <a:lnTo>
                    <a:pt x="77255" y="8641"/>
                  </a:lnTo>
                  <a:close/>
                  <a:moveTo>
                    <a:pt x="78499" y="8641"/>
                  </a:moveTo>
                  <a:lnTo>
                    <a:pt x="78525" y="9470"/>
                  </a:lnTo>
                  <a:lnTo>
                    <a:pt x="78007" y="9470"/>
                  </a:lnTo>
                  <a:lnTo>
                    <a:pt x="78007" y="8641"/>
                  </a:lnTo>
                  <a:close/>
                  <a:moveTo>
                    <a:pt x="79312" y="8641"/>
                  </a:moveTo>
                  <a:lnTo>
                    <a:pt x="79312" y="9470"/>
                  </a:lnTo>
                  <a:lnTo>
                    <a:pt x="78819" y="9470"/>
                  </a:lnTo>
                  <a:lnTo>
                    <a:pt x="78819" y="8641"/>
                  </a:lnTo>
                  <a:close/>
                  <a:moveTo>
                    <a:pt x="30337" y="9229"/>
                  </a:moveTo>
                  <a:lnTo>
                    <a:pt x="30337" y="9998"/>
                  </a:lnTo>
                  <a:lnTo>
                    <a:pt x="29801" y="9998"/>
                  </a:lnTo>
                  <a:lnTo>
                    <a:pt x="29801" y="9229"/>
                  </a:lnTo>
                  <a:close/>
                  <a:moveTo>
                    <a:pt x="29490" y="9246"/>
                  </a:moveTo>
                  <a:lnTo>
                    <a:pt x="29490" y="10023"/>
                  </a:lnTo>
                  <a:lnTo>
                    <a:pt x="28955" y="10023"/>
                  </a:lnTo>
                  <a:lnTo>
                    <a:pt x="28955" y="9246"/>
                  </a:lnTo>
                  <a:close/>
                  <a:moveTo>
                    <a:pt x="28652" y="9272"/>
                  </a:moveTo>
                  <a:lnTo>
                    <a:pt x="28644" y="10041"/>
                  </a:lnTo>
                  <a:lnTo>
                    <a:pt x="28108" y="10041"/>
                  </a:lnTo>
                  <a:lnTo>
                    <a:pt x="28108" y="9272"/>
                  </a:lnTo>
                  <a:close/>
                  <a:moveTo>
                    <a:pt x="27797" y="9298"/>
                  </a:moveTo>
                  <a:lnTo>
                    <a:pt x="27797" y="10067"/>
                  </a:lnTo>
                  <a:lnTo>
                    <a:pt x="27270" y="10067"/>
                  </a:lnTo>
                  <a:lnTo>
                    <a:pt x="27270" y="9298"/>
                  </a:lnTo>
                  <a:close/>
                  <a:moveTo>
                    <a:pt x="26959" y="9324"/>
                  </a:moveTo>
                  <a:lnTo>
                    <a:pt x="26959" y="10093"/>
                  </a:lnTo>
                  <a:lnTo>
                    <a:pt x="26423" y="10093"/>
                  </a:lnTo>
                  <a:lnTo>
                    <a:pt x="26423" y="9324"/>
                  </a:lnTo>
                  <a:close/>
                  <a:moveTo>
                    <a:pt x="14387" y="9617"/>
                  </a:moveTo>
                  <a:lnTo>
                    <a:pt x="14387" y="10110"/>
                  </a:lnTo>
                  <a:lnTo>
                    <a:pt x="13886" y="10110"/>
                  </a:lnTo>
                  <a:lnTo>
                    <a:pt x="13886" y="9617"/>
                  </a:lnTo>
                  <a:close/>
                  <a:moveTo>
                    <a:pt x="15095" y="9617"/>
                  </a:moveTo>
                  <a:lnTo>
                    <a:pt x="15095" y="10110"/>
                  </a:lnTo>
                  <a:lnTo>
                    <a:pt x="14594" y="10110"/>
                  </a:lnTo>
                  <a:lnTo>
                    <a:pt x="14594" y="9617"/>
                  </a:lnTo>
                  <a:close/>
                  <a:moveTo>
                    <a:pt x="26112" y="9341"/>
                  </a:moveTo>
                  <a:lnTo>
                    <a:pt x="26112" y="10119"/>
                  </a:lnTo>
                  <a:lnTo>
                    <a:pt x="25576" y="10119"/>
                  </a:lnTo>
                  <a:lnTo>
                    <a:pt x="25576" y="9341"/>
                  </a:lnTo>
                  <a:close/>
                  <a:moveTo>
                    <a:pt x="25265" y="9367"/>
                  </a:moveTo>
                  <a:lnTo>
                    <a:pt x="25265" y="10136"/>
                  </a:lnTo>
                  <a:lnTo>
                    <a:pt x="24738" y="10136"/>
                  </a:lnTo>
                  <a:lnTo>
                    <a:pt x="24738" y="9367"/>
                  </a:lnTo>
                  <a:close/>
                  <a:moveTo>
                    <a:pt x="15795" y="9626"/>
                  </a:moveTo>
                  <a:lnTo>
                    <a:pt x="15795" y="10162"/>
                  </a:lnTo>
                  <a:lnTo>
                    <a:pt x="15242" y="10162"/>
                  </a:lnTo>
                  <a:lnTo>
                    <a:pt x="15234" y="9626"/>
                  </a:lnTo>
                  <a:close/>
                  <a:moveTo>
                    <a:pt x="24418" y="9393"/>
                  </a:moveTo>
                  <a:lnTo>
                    <a:pt x="24418" y="10162"/>
                  </a:lnTo>
                  <a:lnTo>
                    <a:pt x="23891" y="10162"/>
                  </a:lnTo>
                  <a:lnTo>
                    <a:pt x="23891" y="9393"/>
                  </a:lnTo>
                  <a:close/>
                  <a:moveTo>
                    <a:pt x="45069" y="9989"/>
                  </a:moveTo>
                  <a:lnTo>
                    <a:pt x="45069" y="10585"/>
                  </a:lnTo>
                  <a:lnTo>
                    <a:pt x="44741" y="10585"/>
                  </a:lnTo>
                  <a:lnTo>
                    <a:pt x="44741" y="9989"/>
                  </a:lnTo>
                  <a:close/>
                  <a:moveTo>
                    <a:pt x="45717" y="9998"/>
                  </a:moveTo>
                  <a:lnTo>
                    <a:pt x="45717" y="10594"/>
                  </a:lnTo>
                  <a:lnTo>
                    <a:pt x="45389" y="10594"/>
                  </a:lnTo>
                  <a:lnTo>
                    <a:pt x="45389" y="9998"/>
                  </a:lnTo>
                  <a:close/>
                  <a:moveTo>
                    <a:pt x="46365" y="10006"/>
                  </a:moveTo>
                  <a:lnTo>
                    <a:pt x="46365" y="10602"/>
                  </a:lnTo>
                  <a:lnTo>
                    <a:pt x="46037" y="10602"/>
                  </a:lnTo>
                  <a:lnTo>
                    <a:pt x="46037" y="10006"/>
                  </a:lnTo>
                  <a:close/>
                  <a:moveTo>
                    <a:pt x="47013" y="10015"/>
                  </a:moveTo>
                  <a:lnTo>
                    <a:pt x="47013" y="10611"/>
                  </a:lnTo>
                  <a:lnTo>
                    <a:pt x="46685" y="10611"/>
                  </a:lnTo>
                  <a:lnTo>
                    <a:pt x="46685" y="10015"/>
                  </a:lnTo>
                  <a:close/>
                  <a:moveTo>
                    <a:pt x="47661" y="10023"/>
                  </a:moveTo>
                  <a:lnTo>
                    <a:pt x="47661" y="10620"/>
                  </a:lnTo>
                  <a:lnTo>
                    <a:pt x="47333" y="10620"/>
                  </a:lnTo>
                  <a:lnTo>
                    <a:pt x="47333" y="10023"/>
                  </a:lnTo>
                  <a:close/>
                  <a:moveTo>
                    <a:pt x="48309" y="10023"/>
                  </a:moveTo>
                  <a:lnTo>
                    <a:pt x="48309" y="10628"/>
                  </a:lnTo>
                  <a:lnTo>
                    <a:pt x="47981" y="10628"/>
                  </a:lnTo>
                  <a:lnTo>
                    <a:pt x="47981" y="10023"/>
                  </a:lnTo>
                  <a:close/>
                  <a:moveTo>
                    <a:pt x="48957" y="10032"/>
                  </a:moveTo>
                  <a:lnTo>
                    <a:pt x="48957" y="10637"/>
                  </a:lnTo>
                  <a:lnTo>
                    <a:pt x="48629" y="10637"/>
                  </a:lnTo>
                  <a:lnTo>
                    <a:pt x="48629" y="10032"/>
                  </a:lnTo>
                  <a:close/>
                  <a:moveTo>
                    <a:pt x="49605" y="10041"/>
                  </a:moveTo>
                  <a:lnTo>
                    <a:pt x="49605" y="10637"/>
                  </a:lnTo>
                  <a:lnTo>
                    <a:pt x="49277" y="10637"/>
                  </a:lnTo>
                  <a:lnTo>
                    <a:pt x="49277" y="10041"/>
                  </a:lnTo>
                  <a:close/>
                  <a:moveTo>
                    <a:pt x="14387" y="10291"/>
                  </a:moveTo>
                  <a:lnTo>
                    <a:pt x="14387" y="10775"/>
                  </a:lnTo>
                  <a:lnTo>
                    <a:pt x="13886" y="10775"/>
                  </a:lnTo>
                  <a:lnTo>
                    <a:pt x="13886" y="10291"/>
                  </a:lnTo>
                  <a:close/>
                  <a:moveTo>
                    <a:pt x="15095" y="10291"/>
                  </a:moveTo>
                  <a:lnTo>
                    <a:pt x="15095" y="10775"/>
                  </a:lnTo>
                  <a:lnTo>
                    <a:pt x="14594" y="10775"/>
                  </a:lnTo>
                  <a:lnTo>
                    <a:pt x="14594" y="10291"/>
                  </a:lnTo>
                  <a:close/>
                  <a:moveTo>
                    <a:pt x="15795" y="10291"/>
                  </a:moveTo>
                  <a:lnTo>
                    <a:pt x="15795" y="10775"/>
                  </a:lnTo>
                  <a:lnTo>
                    <a:pt x="15294" y="10775"/>
                  </a:lnTo>
                  <a:lnTo>
                    <a:pt x="15294" y="10291"/>
                  </a:lnTo>
                  <a:close/>
                  <a:moveTo>
                    <a:pt x="73842" y="10041"/>
                  </a:moveTo>
                  <a:lnTo>
                    <a:pt x="73842" y="10870"/>
                  </a:lnTo>
                  <a:lnTo>
                    <a:pt x="73350" y="10870"/>
                  </a:lnTo>
                  <a:lnTo>
                    <a:pt x="73350" y="10041"/>
                  </a:lnTo>
                  <a:close/>
                  <a:moveTo>
                    <a:pt x="74620" y="10041"/>
                  </a:moveTo>
                  <a:lnTo>
                    <a:pt x="74620" y="10870"/>
                  </a:lnTo>
                  <a:lnTo>
                    <a:pt x="74127" y="10870"/>
                  </a:lnTo>
                  <a:lnTo>
                    <a:pt x="74127" y="10041"/>
                  </a:lnTo>
                  <a:close/>
                  <a:moveTo>
                    <a:pt x="75406" y="10041"/>
                  </a:moveTo>
                  <a:lnTo>
                    <a:pt x="75406" y="10870"/>
                  </a:lnTo>
                  <a:lnTo>
                    <a:pt x="74913" y="10870"/>
                  </a:lnTo>
                  <a:lnTo>
                    <a:pt x="74913" y="10041"/>
                  </a:lnTo>
                  <a:close/>
                  <a:moveTo>
                    <a:pt x="76184" y="10041"/>
                  </a:moveTo>
                  <a:lnTo>
                    <a:pt x="76184" y="10870"/>
                  </a:lnTo>
                  <a:lnTo>
                    <a:pt x="75691" y="10870"/>
                  </a:lnTo>
                  <a:lnTo>
                    <a:pt x="75691" y="10041"/>
                  </a:lnTo>
                  <a:close/>
                  <a:moveTo>
                    <a:pt x="76970" y="10041"/>
                  </a:moveTo>
                  <a:lnTo>
                    <a:pt x="76970" y="10870"/>
                  </a:lnTo>
                  <a:lnTo>
                    <a:pt x="76477" y="10870"/>
                  </a:lnTo>
                  <a:lnTo>
                    <a:pt x="76477" y="10041"/>
                  </a:lnTo>
                  <a:close/>
                  <a:moveTo>
                    <a:pt x="77748" y="10041"/>
                  </a:moveTo>
                  <a:lnTo>
                    <a:pt x="77748" y="10870"/>
                  </a:lnTo>
                  <a:lnTo>
                    <a:pt x="77255" y="10870"/>
                  </a:lnTo>
                  <a:lnTo>
                    <a:pt x="77255" y="10041"/>
                  </a:lnTo>
                  <a:close/>
                  <a:moveTo>
                    <a:pt x="78499" y="10041"/>
                  </a:moveTo>
                  <a:lnTo>
                    <a:pt x="78525" y="10870"/>
                  </a:lnTo>
                  <a:lnTo>
                    <a:pt x="78007" y="10870"/>
                  </a:lnTo>
                  <a:lnTo>
                    <a:pt x="78007" y="10041"/>
                  </a:lnTo>
                  <a:close/>
                  <a:moveTo>
                    <a:pt x="79312" y="10041"/>
                  </a:moveTo>
                  <a:lnTo>
                    <a:pt x="79312" y="10870"/>
                  </a:lnTo>
                  <a:lnTo>
                    <a:pt x="78819" y="10870"/>
                  </a:lnTo>
                  <a:lnTo>
                    <a:pt x="78819" y="10041"/>
                  </a:lnTo>
                  <a:close/>
                  <a:moveTo>
                    <a:pt x="14387" y="10957"/>
                  </a:moveTo>
                  <a:lnTo>
                    <a:pt x="14387" y="10991"/>
                  </a:lnTo>
                  <a:lnTo>
                    <a:pt x="13886" y="10991"/>
                  </a:lnTo>
                  <a:lnTo>
                    <a:pt x="13886" y="10957"/>
                  </a:lnTo>
                  <a:close/>
                  <a:moveTo>
                    <a:pt x="15095" y="10957"/>
                  </a:moveTo>
                  <a:lnTo>
                    <a:pt x="15095" y="10991"/>
                  </a:lnTo>
                  <a:lnTo>
                    <a:pt x="14594" y="10991"/>
                  </a:lnTo>
                  <a:lnTo>
                    <a:pt x="14594" y="10957"/>
                  </a:lnTo>
                  <a:close/>
                  <a:moveTo>
                    <a:pt x="15795" y="10957"/>
                  </a:moveTo>
                  <a:lnTo>
                    <a:pt x="15795" y="10991"/>
                  </a:lnTo>
                  <a:lnTo>
                    <a:pt x="15294" y="10991"/>
                  </a:lnTo>
                  <a:lnTo>
                    <a:pt x="15294" y="10957"/>
                  </a:lnTo>
                  <a:close/>
                  <a:moveTo>
                    <a:pt x="30337" y="10525"/>
                  </a:moveTo>
                  <a:lnTo>
                    <a:pt x="30337" y="11294"/>
                  </a:lnTo>
                  <a:lnTo>
                    <a:pt x="29801" y="11294"/>
                  </a:lnTo>
                  <a:lnTo>
                    <a:pt x="29801" y="10525"/>
                  </a:lnTo>
                  <a:close/>
                  <a:moveTo>
                    <a:pt x="29490" y="10542"/>
                  </a:moveTo>
                  <a:lnTo>
                    <a:pt x="29490" y="11320"/>
                  </a:lnTo>
                  <a:lnTo>
                    <a:pt x="28955" y="11320"/>
                  </a:lnTo>
                  <a:lnTo>
                    <a:pt x="28955" y="10542"/>
                  </a:lnTo>
                  <a:close/>
                  <a:moveTo>
                    <a:pt x="28652" y="10568"/>
                  </a:moveTo>
                  <a:lnTo>
                    <a:pt x="28644" y="11337"/>
                  </a:lnTo>
                  <a:lnTo>
                    <a:pt x="28108" y="11337"/>
                  </a:lnTo>
                  <a:lnTo>
                    <a:pt x="28108" y="10568"/>
                  </a:lnTo>
                  <a:close/>
                  <a:moveTo>
                    <a:pt x="27797" y="10594"/>
                  </a:moveTo>
                  <a:lnTo>
                    <a:pt x="27797" y="11363"/>
                  </a:lnTo>
                  <a:lnTo>
                    <a:pt x="27270" y="11363"/>
                  </a:lnTo>
                  <a:lnTo>
                    <a:pt x="27270" y="10594"/>
                  </a:lnTo>
                  <a:close/>
                  <a:moveTo>
                    <a:pt x="26959" y="10620"/>
                  </a:moveTo>
                  <a:lnTo>
                    <a:pt x="26959" y="11389"/>
                  </a:lnTo>
                  <a:lnTo>
                    <a:pt x="26423" y="11389"/>
                  </a:lnTo>
                  <a:lnTo>
                    <a:pt x="26423" y="10620"/>
                  </a:lnTo>
                  <a:close/>
                  <a:moveTo>
                    <a:pt x="26112" y="10637"/>
                  </a:moveTo>
                  <a:lnTo>
                    <a:pt x="26112" y="11415"/>
                  </a:lnTo>
                  <a:lnTo>
                    <a:pt x="25576" y="11415"/>
                  </a:lnTo>
                  <a:lnTo>
                    <a:pt x="25576" y="10637"/>
                  </a:lnTo>
                  <a:close/>
                  <a:moveTo>
                    <a:pt x="25265" y="10663"/>
                  </a:moveTo>
                  <a:lnTo>
                    <a:pt x="25265" y="11432"/>
                  </a:lnTo>
                  <a:lnTo>
                    <a:pt x="24738" y="11432"/>
                  </a:lnTo>
                  <a:lnTo>
                    <a:pt x="24738" y="10663"/>
                  </a:lnTo>
                  <a:close/>
                  <a:moveTo>
                    <a:pt x="24418" y="10689"/>
                  </a:moveTo>
                  <a:lnTo>
                    <a:pt x="24418" y="11458"/>
                  </a:lnTo>
                  <a:lnTo>
                    <a:pt x="23891" y="11458"/>
                  </a:lnTo>
                  <a:lnTo>
                    <a:pt x="23891" y="10689"/>
                  </a:lnTo>
                  <a:close/>
                  <a:moveTo>
                    <a:pt x="45069" y="11017"/>
                  </a:moveTo>
                  <a:lnTo>
                    <a:pt x="45069" y="11622"/>
                  </a:lnTo>
                  <a:lnTo>
                    <a:pt x="44741" y="11622"/>
                  </a:lnTo>
                  <a:lnTo>
                    <a:pt x="44741" y="11017"/>
                  </a:lnTo>
                  <a:close/>
                  <a:moveTo>
                    <a:pt x="45717" y="11026"/>
                  </a:moveTo>
                  <a:lnTo>
                    <a:pt x="45717" y="11622"/>
                  </a:lnTo>
                  <a:lnTo>
                    <a:pt x="45389" y="11622"/>
                  </a:lnTo>
                  <a:lnTo>
                    <a:pt x="45389" y="11026"/>
                  </a:lnTo>
                  <a:close/>
                  <a:moveTo>
                    <a:pt x="46365" y="11034"/>
                  </a:moveTo>
                  <a:lnTo>
                    <a:pt x="46365" y="11631"/>
                  </a:lnTo>
                  <a:lnTo>
                    <a:pt x="46037" y="11631"/>
                  </a:lnTo>
                  <a:lnTo>
                    <a:pt x="46037" y="11034"/>
                  </a:lnTo>
                  <a:close/>
                  <a:moveTo>
                    <a:pt x="47013" y="11043"/>
                  </a:moveTo>
                  <a:lnTo>
                    <a:pt x="47013" y="11639"/>
                  </a:lnTo>
                  <a:lnTo>
                    <a:pt x="46685" y="11639"/>
                  </a:lnTo>
                  <a:lnTo>
                    <a:pt x="46685" y="11043"/>
                  </a:lnTo>
                  <a:close/>
                  <a:moveTo>
                    <a:pt x="47661" y="11052"/>
                  </a:moveTo>
                  <a:lnTo>
                    <a:pt x="47661" y="11648"/>
                  </a:lnTo>
                  <a:lnTo>
                    <a:pt x="47333" y="11648"/>
                  </a:lnTo>
                  <a:lnTo>
                    <a:pt x="47333" y="11052"/>
                  </a:lnTo>
                  <a:close/>
                  <a:moveTo>
                    <a:pt x="48309" y="11060"/>
                  </a:moveTo>
                  <a:lnTo>
                    <a:pt x="48309" y="11657"/>
                  </a:lnTo>
                  <a:lnTo>
                    <a:pt x="47981" y="11657"/>
                  </a:lnTo>
                  <a:lnTo>
                    <a:pt x="47981" y="11060"/>
                  </a:lnTo>
                  <a:close/>
                  <a:moveTo>
                    <a:pt x="48957" y="11069"/>
                  </a:moveTo>
                  <a:lnTo>
                    <a:pt x="48957" y="11665"/>
                  </a:lnTo>
                  <a:lnTo>
                    <a:pt x="48629" y="11665"/>
                  </a:lnTo>
                  <a:lnTo>
                    <a:pt x="48629" y="11069"/>
                  </a:lnTo>
                  <a:close/>
                  <a:moveTo>
                    <a:pt x="49605" y="11069"/>
                  </a:moveTo>
                  <a:lnTo>
                    <a:pt x="49605" y="11674"/>
                  </a:lnTo>
                  <a:lnTo>
                    <a:pt x="49277" y="11674"/>
                  </a:lnTo>
                  <a:lnTo>
                    <a:pt x="49277" y="11069"/>
                  </a:lnTo>
                  <a:close/>
                  <a:moveTo>
                    <a:pt x="830" y="11250"/>
                  </a:moveTo>
                  <a:lnTo>
                    <a:pt x="830" y="11976"/>
                  </a:lnTo>
                  <a:lnTo>
                    <a:pt x="432" y="11976"/>
                  </a:lnTo>
                  <a:lnTo>
                    <a:pt x="432" y="11250"/>
                  </a:lnTo>
                  <a:close/>
                  <a:moveTo>
                    <a:pt x="1599" y="11250"/>
                  </a:moveTo>
                  <a:lnTo>
                    <a:pt x="1599" y="11976"/>
                  </a:lnTo>
                  <a:lnTo>
                    <a:pt x="1210" y="11976"/>
                  </a:lnTo>
                  <a:lnTo>
                    <a:pt x="1210" y="11250"/>
                  </a:lnTo>
                  <a:close/>
                  <a:moveTo>
                    <a:pt x="2368" y="11250"/>
                  </a:moveTo>
                  <a:lnTo>
                    <a:pt x="2368" y="11976"/>
                  </a:lnTo>
                  <a:lnTo>
                    <a:pt x="1979" y="11976"/>
                  </a:lnTo>
                  <a:lnTo>
                    <a:pt x="1979" y="11250"/>
                  </a:lnTo>
                  <a:close/>
                  <a:moveTo>
                    <a:pt x="3145" y="11250"/>
                  </a:moveTo>
                  <a:lnTo>
                    <a:pt x="3145" y="11976"/>
                  </a:lnTo>
                  <a:lnTo>
                    <a:pt x="2748" y="11976"/>
                  </a:lnTo>
                  <a:lnTo>
                    <a:pt x="2748" y="11250"/>
                  </a:lnTo>
                  <a:close/>
                  <a:moveTo>
                    <a:pt x="3914" y="11250"/>
                  </a:moveTo>
                  <a:lnTo>
                    <a:pt x="3914" y="11976"/>
                  </a:lnTo>
                  <a:lnTo>
                    <a:pt x="3517" y="11976"/>
                  </a:lnTo>
                  <a:lnTo>
                    <a:pt x="3517" y="11250"/>
                  </a:lnTo>
                  <a:close/>
                  <a:moveTo>
                    <a:pt x="4684" y="11250"/>
                  </a:moveTo>
                  <a:lnTo>
                    <a:pt x="4684" y="11976"/>
                  </a:lnTo>
                  <a:lnTo>
                    <a:pt x="4286" y="11976"/>
                  </a:lnTo>
                  <a:lnTo>
                    <a:pt x="4286" y="11250"/>
                  </a:lnTo>
                  <a:close/>
                  <a:moveTo>
                    <a:pt x="5453" y="11250"/>
                  </a:moveTo>
                  <a:lnTo>
                    <a:pt x="5453" y="11976"/>
                  </a:lnTo>
                  <a:lnTo>
                    <a:pt x="5064" y="11976"/>
                  </a:lnTo>
                  <a:lnTo>
                    <a:pt x="5064" y="11250"/>
                  </a:lnTo>
                  <a:close/>
                  <a:moveTo>
                    <a:pt x="6222" y="11250"/>
                  </a:moveTo>
                  <a:lnTo>
                    <a:pt x="6222" y="11976"/>
                  </a:lnTo>
                  <a:lnTo>
                    <a:pt x="5833" y="11976"/>
                  </a:lnTo>
                  <a:lnTo>
                    <a:pt x="5833" y="11250"/>
                  </a:lnTo>
                  <a:close/>
                  <a:moveTo>
                    <a:pt x="6991" y="11250"/>
                  </a:moveTo>
                  <a:lnTo>
                    <a:pt x="6991" y="11976"/>
                  </a:lnTo>
                  <a:lnTo>
                    <a:pt x="6602" y="11976"/>
                  </a:lnTo>
                  <a:lnTo>
                    <a:pt x="6602" y="11250"/>
                  </a:lnTo>
                  <a:close/>
                  <a:moveTo>
                    <a:pt x="7768" y="11250"/>
                  </a:moveTo>
                  <a:lnTo>
                    <a:pt x="7768" y="11976"/>
                  </a:lnTo>
                  <a:lnTo>
                    <a:pt x="7371" y="11976"/>
                  </a:lnTo>
                  <a:lnTo>
                    <a:pt x="7371" y="11250"/>
                  </a:lnTo>
                  <a:close/>
                  <a:moveTo>
                    <a:pt x="8537" y="11250"/>
                  </a:moveTo>
                  <a:lnTo>
                    <a:pt x="8537" y="11976"/>
                  </a:lnTo>
                  <a:lnTo>
                    <a:pt x="8140" y="11976"/>
                  </a:lnTo>
                  <a:lnTo>
                    <a:pt x="8140" y="11250"/>
                  </a:lnTo>
                  <a:close/>
                  <a:moveTo>
                    <a:pt x="9306" y="11250"/>
                  </a:moveTo>
                  <a:lnTo>
                    <a:pt x="9306" y="11976"/>
                  </a:lnTo>
                  <a:lnTo>
                    <a:pt x="8909" y="11976"/>
                  </a:lnTo>
                  <a:lnTo>
                    <a:pt x="8909" y="11250"/>
                  </a:lnTo>
                  <a:close/>
                  <a:moveTo>
                    <a:pt x="73842" y="11432"/>
                  </a:moveTo>
                  <a:lnTo>
                    <a:pt x="73842" y="12270"/>
                  </a:lnTo>
                  <a:lnTo>
                    <a:pt x="73350" y="12270"/>
                  </a:lnTo>
                  <a:lnTo>
                    <a:pt x="73350" y="11432"/>
                  </a:lnTo>
                  <a:close/>
                  <a:moveTo>
                    <a:pt x="74620" y="11432"/>
                  </a:moveTo>
                  <a:lnTo>
                    <a:pt x="74620" y="12270"/>
                  </a:lnTo>
                  <a:lnTo>
                    <a:pt x="74127" y="12270"/>
                  </a:lnTo>
                  <a:lnTo>
                    <a:pt x="74127" y="11432"/>
                  </a:lnTo>
                  <a:close/>
                  <a:moveTo>
                    <a:pt x="75406" y="11432"/>
                  </a:moveTo>
                  <a:lnTo>
                    <a:pt x="75406" y="12270"/>
                  </a:lnTo>
                  <a:lnTo>
                    <a:pt x="74913" y="12270"/>
                  </a:lnTo>
                  <a:lnTo>
                    <a:pt x="74913" y="11432"/>
                  </a:lnTo>
                  <a:close/>
                  <a:moveTo>
                    <a:pt x="76184" y="11432"/>
                  </a:moveTo>
                  <a:lnTo>
                    <a:pt x="76184" y="12270"/>
                  </a:lnTo>
                  <a:lnTo>
                    <a:pt x="75691" y="12270"/>
                  </a:lnTo>
                  <a:lnTo>
                    <a:pt x="75691" y="11432"/>
                  </a:lnTo>
                  <a:close/>
                  <a:moveTo>
                    <a:pt x="76970" y="11432"/>
                  </a:moveTo>
                  <a:lnTo>
                    <a:pt x="76970" y="12270"/>
                  </a:lnTo>
                  <a:lnTo>
                    <a:pt x="76477" y="12270"/>
                  </a:lnTo>
                  <a:lnTo>
                    <a:pt x="76477" y="11432"/>
                  </a:lnTo>
                  <a:close/>
                  <a:moveTo>
                    <a:pt x="77748" y="11432"/>
                  </a:moveTo>
                  <a:lnTo>
                    <a:pt x="77748" y="12270"/>
                  </a:lnTo>
                  <a:lnTo>
                    <a:pt x="77255" y="12270"/>
                  </a:lnTo>
                  <a:lnTo>
                    <a:pt x="77255" y="11432"/>
                  </a:lnTo>
                  <a:close/>
                  <a:moveTo>
                    <a:pt x="78499" y="11432"/>
                  </a:moveTo>
                  <a:lnTo>
                    <a:pt x="78525" y="12270"/>
                  </a:lnTo>
                  <a:lnTo>
                    <a:pt x="78007" y="12270"/>
                  </a:lnTo>
                  <a:lnTo>
                    <a:pt x="78007" y="11432"/>
                  </a:lnTo>
                  <a:close/>
                  <a:moveTo>
                    <a:pt x="79312" y="11432"/>
                  </a:moveTo>
                  <a:lnTo>
                    <a:pt x="79312" y="12270"/>
                  </a:lnTo>
                  <a:lnTo>
                    <a:pt x="78819" y="12270"/>
                  </a:lnTo>
                  <a:lnTo>
                    <a:pt x="78819" y="11432"/>
                  </a:lnTo>
                  <a:close/>
                  <a:moveTo>
                    <a:pt x="64441" y="11155"/>
                  </a:moveTo>
                  <a:lnTo>
                    <a:pt x="64398" y="11233"/>
                  </a:lnTo>
                  <a:lnTo>
                    <a:pt x="64398" y="12210"/>
                  </a:lnTo>
                  <a:lnTo>
                    <a:pt x="64398" y="12426"/>
                  </a:lnTo>
                  <a:lnTo>
                    <a:pt x="64018" y="12426"/>
                  </a:lnTo>
                  <a:lnTo>
                    <a:pt x="64018" y="12210"/>
                  </a:lnTo>
                  <a:lnTo>
                    <a:pt x="64009" y="12210"/>
                  </a:lnTo>
                  <a:lnTo>
                    <a:pt x="64009" y="11233"/>
                  </a:lnTo>
                  <a:lnTo>
                    <a:pt x="64018" y="11233"/>
                  </a:lnTo>
                  <a:lnTo>
                    <a:pt x="63975" y="11155"/>
                  </a:lnTo>
                  <a:close/>
                  <a:moveTo>
                    <a:pt x="65366" y="11155"/>
                  </a:moveTo>
                  <a:lnTo>
                    <a:pt x="65348" y="11233"/>
                  </a:lnTo>
                  <a:lnTo>
                    <a:pt x="65348" y="12210"/>
                  </a:lnTo>
                  <a:lnTo>
                    <a:pt x="65340" y="12210"/>
                  </a:lnTo>
                  <a:lnTo>
                    <a:pt x="65340" y="12426"/>
                  </a:lnTo>
                  <a:lnTo>
                    <a:pt x="64942" y="12426"/>
                  </a:lnTo>
                  <a:lnTo>
                    <a:pt x="64942" y="12210"/>
                  </a:lnTo>
                  <a:lnTo>
                    <a:pt x="64934" y="12210"/>
                  </a:lnTo>
                  <a:lnTo>
                    <a:pt x="64934" y="11233"/>
                  </a:lnTo>
                  <a:lnTo>
                    <a:pt x="64891" y="11155"/>
                  </a:lnTo>
                  <a:close/>
                  <a:moveTo>
                    <a:pt x="66342" y="11155"/>
                  </a:moveTo>
                  <a:lnTo>
                    <a:pt x="66299" y="11233"/>
                  </a:lnTo>
                  <a:lnTo>
                    <a:pt x="66299" y="12210"/>
                  </a:lnTo>
                  <a:lnTo>
                    <a:pt x="66299" y="12426"/>
                  </a:lnTo>
                  <a:lnTo>
                    <a:pt x="65919" y="12426"/>
                  </a:lnTo>
                  <a:lnTo>
                    <a:pt x="65919" y="12210"/>
                  </a:lnTo>
                  <a:lnTo>
                    <a:pt x="65910" y="12210"/>
                  </a:lnTo>
                  <a:lnTo>
                    <a:pt x="65910" y="11233"/>
                  </a:lnTo>
                  <a:lnTo>
                    <a:pt x="65919" y="11233"/>
                  </a:lnTo>
                  <a:lnTo>
                    <a:pt x="65876" y="11155"/>
                  </a:lnTo>
                  <a:close/>
                  <a:moveTo>
                    <a:pt x="67293" y="11155"/>
                  </a:moveTo>
                  <a:lnTo>
                    <a:pt x="67249" y="11233"/>
                  </a:lnTo>
                  <a:lnTo>
                    <a:pt x="67249" y="12210"/>
                  </a:lnTo>
                  <a:lnTo>
                    <a:pt x="67241" y="12210"/>
                  </a:lnTo>
                  <a:lnTo>
                    <a:pt x="67241" y="12426"/>
                  </a:lnTo>
                  <a:lnTo>
                    <a:pt x="66861" y="12426"/>
                  </a:lnTo>
                  <a:lnTo>
                    <a:pt x="66861" y="12210"/>
                  </a:lnTo>
                  <a:lnTo>
                    <a:pt x="66852" y="12210"/>
                  </a:lnTo>
                  <a:lnTo>
                    <a:pt x="66852" y="11233"/>
                  </a:lnTo>
                  <a:lnTo>
                    <a:pt x="66861" y="11233"/>
                  </a:lnTo>
                  <a:lnTo>
                    <a:pt x="66817" y="11155"/>
                  </a:lnTo>
                  <a:close/>
                  <a:moveTo>
                    <a:pt x="68243" y="11155"/>
                  </a:moveTo>
                  <a:lnTo>
                    <a:pt x="68200" y="11233"/>
                  </a:lnTo>
                  <a:lnTo>
                    <a:pt x="68200" y="12210"/>
                  </a:lnTo>
                  <a:lnTo>
                    <a:pt x="68200" y="12426"/>
                  </a:lnTo>
                  <a:lnTo>
                    <a:pt x="67820" y="12426"/>
                  </a:lnTo>
                  <a:lnTo>
                    <a:pt x="67820" y="12210"/>
                  </a:lnTo>
                  <a:lnTo>
                    <a:pt x="67811" y="12210"/>
                  </a:lnTo>
                  <a:lnTo>
                    <a:pt x="67811" y="11233"/>
                  </a:lnTo>
                  <a:lnTo>
                    <a:pt x="67820" y="11233"/>
                  </a:lnTo>
                  <a:lnTo>
                    <a:pt x="67776" y="11155"/>
                  </a:lnTo>
                  <a:close/>
                  <a:moveTo>
                    <a:pt x="30337" y="11821"/>
                  </a:moveTo>
                  <a:lnTo>
                    <a:pt x="30337" y="12590"/>
                  </a:lnTo>
                  <a:lnTo>
                    <a:pt x="29801" y="12590"/>
                  </a:lnTo>
                  <a:lnTo>
                    <a:pt x="29801" y="11821"/>
                  </a:lnTo>
                  <a:close/>
                  <a:moveTo>
                    <a:pt x="29490" y="11838"/>
                  </a:moveTo>
                  <a:lnTo>
                    <a:pt x="29490" y="12616"/>
                  </a:lnTo>
                  <a:lnTo>
                    <a:pt x="28955" y="12616"/>
                  </a:lnTo>
                  <a:lnTo>
                    <a:pt x="28955" y="11838"/>
                  </a:lnTo>
                  <a:close/>
                  <a:moveTo>
                    <a:pt x="28652" y="11864"/>
                  </a:moveTo>
                  <a:lnTo>
                    <a:pt x="28644" y="12633"/>
                  </a:lnTo>
                  <a:lnTo>
                    <a:pt x="28108" y="12633"/>
                  </a:lnTo>
                  <a:lnTo>
                    <a:pt x="28108" y="11864"/>
                  </a:lnTo>
                  <a:close/>
                  <a:moveTo>
                    <a:pt x="27797" y="11890"/>
                  </a:moveTo>
                  <a:lnTo>
                    <a:pt x="27797" y="12659"/>
                  </a:lnTo>
                  <a:lnTo>
                    <a:pt x="27270" y="12659"/>
                  </a:lnTo>
                  <a:lnTo>
                    <a:pt x="27270" y="11890"/>
                  </a:lnTo>
                  <a:close/>
                  <a:moveTo>
                    <a:pt x="26959" y="11916"/>
                  </a:moveTo>
                  <a:lnTo>
                    <a:pt x="26959" y="12685"/>
                  </a:lnTo>
                  <a:lnTo>
                    <a:pt x="26423" y="12685"/>
                  </a:lnTo>
                  <a:lnTo>
                    <a:pt x="26423" y="11916"/>
                  </a:lnTo>
                  <a:close/>
                  <a:moveTo>
                    <a:pt x="26112" y="11933"/>
                  </a:moveTo>
                  <a:lnTo>
                    <a:pt x="26112" y="12711"/>
                  </a:lnTo>
                  <a:lnTo>
                    <a:pt x="25576" y="12711"/>
                  </a:lnTo>
                  <a:lnTo>
                    <a:pt x="25576" y="11933"/>
                  </a:lnTo>
                  <a:close/>
                  <a:moveTo>
                    <a:pt x="25265" y="11959"/>
                  </a:moveTo>
                  <a:lnTo>
                    <a:pt x="25265" y="12728"/>
                  </a:lnTo>
                  <a:lnTo>
                    <a:pt x="24738" y="12728"/>
                  </a:lnTo>
                  <a:lnTo>
                    <a:pt x="24738" y="11959"/>
                  </a:lnTo>
                  <a:close/>
                  <a:moveTo>
                    <a:pt x="24418" y="11985"/>
                  </a:moveTo>
                  <a:lnTo>
                    <a:pt x="24418" y="12754"/>
                  </a:lnTo>
                  <a:lnTo>
                    <a:pt x="23891" y="12754"/>
                  </a:lnTo>
                  <a:lnTo>
                    <a:pt x="23891" y="11985"/>
                  </a:lnTo>
                  <a:close/>
                  <a:moveTo>
                    <a:pt x="33422" y="11734"/>
                  </a:moveTo>
                  <a:lnTo>
                    <a:pt x="33379" y="11803"/>
                  </a:lnTo>
                  <a:lnTo>
                    <a:pt x="33379" y="12685"/>
                  </a:lnTo>
                  <a:lnTo>
                    <a:pt x="33379" y="12875"/>
                  </a:lnTo>
                  <a:lnTo>
                    <a:pt x="33042" y="12875"/>
                  </a:lnTo>
                  <a:lnTo>
                    <a:pt x="33042" y="12685"/>
                  </a:lnTo>
                  <a:lnTo>
                    <a:pt x="33033" y="12685"/>
                  </a:lnTo>
                  <a:lnTo>
                    <a:pt x="33033" y="11803"/>
                  </a:lnTo>
                  <a:lnTo>
                    <a:pt x="32998" y="11734"/>
                  </a:lnTo>
                  <a:close/>
                  <a:moveTo>
                    <a:pt x="34269" y="11734"/>
                  </a:moveTo>
                  <a:lnTo>
                    <a:pt x="34234" y="11803"/>
                  </a:lnTo>
                  <a:lnTo>
                    <a:pt x="34234" y="12685"/>
                  </a:lnTo>
                  <a:lnTo>
                    <a:pt x="34234" y="12875"/>
                  </a:lnTo>
                  <a:lnTo>
                    <a:pt x="33888" y="12875"/>
                  </a:lnTo>
                  <a:lnTo>
                    <a:pt x="33888" y="12685"/>
                  </a:lnTo>
                  <a:lnTo>
                    <a:pt x="33880" y="12685"/>
                  </a:lnTo>
                  <a:lnTo>
                    <a:pt x="33880" y="11803"/>
                  </a:lnTo>
                  <a:lnTo>
                    <a:pt x="33845" y="11734"/>
                  </a:lnTo>
                  <a:close/>
                  <a:moveTo>
                    <a:pt x="35124" y="11734"/>
                  </a:moveTo>
                  <a:lnTo>
                    <a:pt x="35089" y="11803"/>
                  </a:lnTo>
                  <a:lnTo>
                    <a:pt x="35089" y="12685"/>
                  </a:lnTo>
                  <a:lnTo>
                    <a:pt x="35081" y="12685"/>
                  </a:lnTo>
                  <a:lnTo>
                    <a:pt x="35081" y="12875"/>
                  </a:lnTo>
                  <a:lnTo>
                    <a:pt x="34744" y="12875"/>
                  </a:lnTo>
                  <a:lnTo>
                    <a:pt x="34744" y="12685"/>
                  </a:lnTo>
                  <a:lnTo>
                    <a:pt x="34735" y="12685"/>
                  </a:lnTo>
                  <a:lnTo>
                    <a:pt x="34735" y="11803"/>
                  </a:lnTo>
                  <a:lnTo>
                    <a:pt x="34744" y="11803"/>
                  </a:lnTo>
                  <a:lnTo>
                    <a:pt x="34701" y="11734"/>
                  </a:lnTo>
                  <a:close/>
                  <a:moveTo>
                    <a:pt x="35979" y="11734"/>
                  </a:moveTo>
                  <a:lnTo>
                    <a:pt x="35945" y="11803"/>
                  </a:lnTo>
                  <a:lnTo>
                    <a:pt x="35945" y="12685"/>
                  </a:lnTo>
                  <a:lnTo>
                    <a:pt x="35936" y="12685"/>
                  </a:lnTo>
                  <a:lnTo>
                    <a:pt x="35936" y="12875"/>
                  </a:lnTo>
                  <a:lnTo>
                    <a:pt x="35599" y="12875"/>
                  </a:lnTo>
                  <a:lnTo>
                    <a:pt x="35599" y="12685"/>
                  </a:lnTo>
                  <a:lnTo>
                    <a:pt x="35591" y="12685"/>
                  </a:lnTo>
                  <a:lnTo>
                    <a:pt x="35591" y="11803"/>
                  </a:lnTo>
                  <a:lnTo>
                    <a:pt x="35599" y="11803"/>
                  </a:lnTo>
                  <a:lnTo>
                    <a:pt x="35556" y="11734"/>
                  </a:lnTo>
                  <a:close/>
                  <a:moveTo>
                    <a:pt x="36835" y="11734"/>
                  </a:moveTo>
                  <a:lnTo>
                    <a:pt x="36800" y="11803"/>
                  </a:lnTo>
                  <a:lnTo>
                    <a:pt x="36800" y="12685"/>
                  </a:lnTo>
                  <a:lnTo>
                    <a:pt x="36792" y="12685"/>
                  </a:lnTo>
                  <a:lnTo>
                    <a:pt x="36792" y="12875"/>
                  </a:lnTo>
                  <a:lnTo>
                    <a:pt x="36455" y="12875"/>
                  </a:lnTo>
                  <a:lnTo>
                    <a:pt x="36455" y="12685"/>
                  </a:lnTo>
                  <a:lnTo>
                    <a:pt x="36446" y="12685"/>
                  </a:lnTo>
                  <a:lnTo>
                    <a:pt x="36446" y="11803"/>
                  </a:lnTo>
                  <a:lnTo>
                    <a:pt x="36455" y="11803"/>
                  </a:lnTo>
                  <a:lnTo>
                    <a:pt x="36411" y="11734"/>
                  </a:lnTo>
                  <a:close/>
                  <a:moveTo>
                    <a:pt x="37690" y="11734"/>
                  </a:moveTo>
                  <a:lnTo>
                    <a:pt x="37656" y="11803"/>
                  </a:lnTo>
                  <a:lnTo>
                    <a:pt x="37656" y="12685"/>
                  </a:lnTo>
                  <a:lnTo>
                    <a:pt x="37647" y="12685"/>
                  </a:lnTo>
                  <a:lnTo>
                    <a:pt x="37647" y="12875"/>
                  </a:lnTo>
                  <a:lnTo>
                    <a:pt x="37293" y="12875"/>
                  </a:lnTo>
                  <a:lnTo>
                    <a:pt x="37293" y="12685"/>
                  </a:lnTo>
                  <a:lnTo>
                    <a:pt x="37293" y="11803"/>
                  </a:lnTo>
                  <a:lnTo>
                    <a:pt x="37250" y="11734"/>
                  </a:lnTo>
                  <a:close/>
                  <a:moveTo>
                    <a:pt x="830" y="12305"/>
                  </a:moveTo>
                  <a:lnTo>
                    <a:pt x="830" y="13030"/>
                  </a:lnTo>
                  <a:lnTo>
                    <a:pt x="432" y="13030"/>
                  </a:lnTo>
                  <a:lnTo>
                    <a:pt x="432" y="12305"/>
                  </a:lnTo>
                  <a:close/>
                  <a:moveTo>
                    <a:pt x="1599" y="12305"/>
                  </a:moveTo>
                  <a:lnTo>
                    <a:pt x="1599" y="13030"/>
                  </a:lnTo>
                  <a:lnTo>
                    <a:pt x="1210" y="13030"/>
                  </a:lnTo>
                  <a:lnTo>
                    <a:pt x="1210" y="12305"/>
                  </a:lnTo>
                  <a:close/>
                  <a:moveTo>
                    <a:pt x="2368" y="12305"/>
                  </a:moveTo>
                  <a:lnTo>
                    <a:pt x="2368" y="13030"/>
                  </a:lnTo>
                  <a:lnTo>
                    <a:pt x="1979" y="13030"/>
                  </a:lnTo>
                  <a:lnTo>
                    <a:pt x="1979" y="12305"/>
                  </a:lnTo>
                  <a:close/>
                  <a:moveTo>
                    <a:pt x="3145" y="12305"/>
                  </a:moveTo>
                  <a:lnTo>
                    <a:pt x="3145" y="13030"/>
                  </a:lnTo>
                  <a:lnTo>
                    <a:pt x="2748" y="13030"/>
                  </a:lnTo>
                  <a:lnTo>
                    <a:pt x="2748" y="12305"/>
                  </a:lnTo>
                  <a:close/>
                  <a:moveTo>
                    <a:pt x="3914" y="12305"/>
                  </a:moveTo>
                  <a:lnTo>
                    <a:pt x="3914" y="13030"/>
                  </a:lnTo>
                  <a:lnTo>
                    <a:pt x="3517" y="13030"/>
                  </a:lnTo>
                  <a:lnTo>
                    <a:pt x="3517" y="12305"/>
                  </a:lnTo>
                  <a:close/>
                  <a:moveTo>
                    <a:pt x="4684" y="12305"/>
                  </a:moveTo>
                  <a:lnTo>
                    <a:pt x="4684" y="13030"/>
                  </a:lnTo>
                  <a:lnTo>
                    <a:pt x="4286" y="13030"/>
                  </a:lnTo>
                  <a:lnTo>
                    <a:pt x="4286" y="12305"/>
                  </a:lnTo>
                  <a:close/>
                  <a:moveTo>
                    <a:pt x="5453" y="12305"/>
                  </a:moveTo>
                  <a:lnTo>
                    <a:pt x="5453" y="13030"/>
                  </a:lnTo>
                  <a:lnTo>
                    <a:pt x="5064" y="13030"/>
                  </a:lnTo>
                  <a:lnTo>
                    <a:pt x="5064" y="12305"/>
                  </a:lnTo>
                  <a:close/>
                  <a:moveTo>
                    <a:pt x="6222" y="12305"/>
                  </a:moveTo>
                  <a:lnTo>
                    <a:pt x="6222" y="13030"/>
                  </a:lnTo>
                  <a:lnTo>
                    <a:pt x="5833" y="13030"/>
                  </a:lnTo>
                  <a:lnTo>
                    <a:pt x="5833" y="12305"/>
                  </a:lnTo>
                  <a:close/>
                  <a:moveTo>
                    <a:pt x="6991" y="12305"/>
                  </a:moveTo>
                  <a:lnTo>
                    <a:pt x="6991" y="13030"/>
                  </a:lnTo>
                  <a:lnTo>
                    <a:pt x="6602" y="13030"/>
                  </a:lnTo>
                  <a:lnTo>
                    <a:pt x="6602" y="12305"/>
                  </a:lnTo>
                  <a:close/>
                  <a:moveTo>
                    <a:pt x="7768" y="12305"/>
                  </a:moveTo>
                  <a:lnTo>
                    <a:pt x="7768" y="13030"/>
                  </a:lnTo>
                  <a:lnTo>
                    <a:pt x="7371" y="13030"/>
                  </a:lnTo>
                  <a:lnTo>
                    <a:pt x="7371" y="12305"/>
                  </a:lnTo>
                  <a:close/>
                  <a:moveTo>
                    <a:pt x="8537" y="12305"/>
                  </a:moveTo>
                  <a:lnTo>
                    <a:pt x="8537" y="13030"/>
                  </a:lnTo>
                  <a:lnTo>
                    <a:pt x="8140" y="13030"/>
                  </a:lnTo>
                  <a:lnTo>
                    <a:pt x="8140" y="12305"/>
                  </a:lnTo>
                  <a:close/>
                  <a:moveTo>
                    <a:pt x="9306" y="12305"/>
                  </a:moveTo>
                  <a:lnTo>
                    <a:pt x="9306" y="13030"/>
                  </a:lnTo>
                  <a:lnTo>
                    <a:pt x="8909" y="13030"/>
                  </a:lnTo>
                  <a:lnTo>
                    <a:pt x="8909" y="12305"/>
                  </a:lnTo>
                  <a:close/>
                  <a:moveTo>
                    <a:pt x="33387" y="13635"/>
                  </a:moveTo>
                  <a:lnTo>
                    <a:pt x="33387" y="13659"/>
                  </a:lnTo>
                  <a:lnTo>
                    <a:pt x="33379" y="13635"/>
                  </a:lnTo>
                  <a:close/>
                  <a:moveTo>
                    <a:pt x="35953" y="13635"/>
                  </a:moveTo>
                  <a:lnTo>
                    <a:pt x="35953" y="13659"/>
                  </a:lnTo>
                  <a:lnTo>
                    <a:pt x="35945" y="13635"/>
                  </a:lnTo>
                  <a:close/>
                  <a:moveTo>
                    <a:pt x="34243" y="13635"/>
                  </a:moveTo>
                  <a:lnTo>
                    <a:pt x="34243" y="13665"/>
                  </a:lnTo>
                  <a:lnTo>
                    <a:pt x="34234" y="13635"/>
                  </a:lnTo>
                  <a:close/>
                  <a:moveTo>
                    <a:pt x="74620" y="12832"/>
                  </a:moveTo>
                  <a:lnTo>
                    <a:pt x="74620" y="13670"/>
                  </a:lnTo>
                  <a:lnTo>
                    <a:pt x="74127" y="13670"/>
                  </a:lnTo>
                  <a:lnTo>
                    <a:pt x="74127" y="12832"/>
                  </a:lnTo>
                  <a:close/>
                  <a:moveTo>
                    <a:pt x="75406" y="12832"/>
                  </a:moveTo>
                  <a:lnTo>
                    <a:pt x="75406" y="13670"/>
                  </a:lnTo>
                  <a:lnTo>
                    <a:pt x="74913" y="13670"/>
                  </a:lnTo>
                  <a:lnTo>
                    <a:pt x="74913" y="12832"/>
                  </a:lnTo>
                  <a:close/>
                  <a:moveTo>
                    <a:pt x="76184" y="12832"/>
                  </a:moveTo>
                  <a:lnTo>
                    <a:pt x="76184" y="13670"/>
                  </a:lnTo>
                  <a:lnTo>
                    <a:pt x="75691" y="13670"/>
                  </a:lnTo>
                  <a:lnTo>
                    <a:pt x="75691" y="12832"/>
                  </a:lnTo>
                  <a:close/>
                  <a:moveTo>
                    <a:pt x="76970" y="12832"/>
                  </a:moveTo>
                  <a:lnTo>
                    <a:pt x="76970" y="13670"/>
                  </a:lnTo>
                  <a:lnTo>
                    <a:pt x="76477" y="13670"/>
                  </a:lnTo>
                  <a:lnTo>
                    <a:pt x="76477" y="12832"/>
                  </a:lnTo>
                  <a:close/>
                  <a:moveTo>
                    <a:pt x="77748" y="12832"/>
                  </a:moveTo>
                  <a:lnTo>
                    <a:pt x="77748" y="13670"/>
                  </a:lnTo>
                  <a:lnTo>
                    <a:pt x="77255" y="13670"/>
                  </a:lnTo>
                  <a:lnTo>
                    <a:pt x="77255" y="12832"/>
                  </a:lnTo>
                  <a:close/>
                  <a:moveTo>
                    <a:pt x="78499" y="12832"/>
                  </a:moveTo>
                  <a:lnTo>
                    <a:pt x="78525" y="13670"/>
                  </a:lnTo>
                  <a:lnTo>
                    <a:pt x="78007" y="13670"/>
                  </a:lnTo>
                  <a:lnTo>
                    <a:pt x="78007" y="12832"/>
                  </a:lnTo>
                  <a:close/>
                  <a:moveTo>
                    <a:pt x="79312" y="12832"/>
                  </a:moveTo>
                  <a:lnTo>
                    <a:pt x="79312" y="13670"/>
                  </a:lnTo>
                  <a:lnTo>
                    <a:pt x="78819" y="13670"/>
                  </a:lnTo>
                  <a:lnTo>
                    <a:pt x="78819" y="12832"/>
                  </a:lnTo>
                  <a:close/>
                  <a:moveTo>
                    <a:pt x="42477" y="13169"/>
                  </a:moveTo>
                  <a:lnTo>
                    <a:pt x="42477" y="13773"/>
                  </a:lnTo>
                  <a:lnTo>
                    <a:pt x="42149" y="13773"/>
                  </a:lnTo>
                  <a:lnTo>
                    <a:pt x="42149" y="13169"/>
                  </a:lnTo>
                  <a:close/>
                  <a:moveTo>
                    <a:pt x="43125" y="13186"/>
                  </a:moveTo>
                  <a:lnTo>
                    <a:pt x="43125" y="13782"/>
                  </a:lnTo>
                  <a:lnTo>
                    <a:pt x="42797" y="13782"/>
                  </a:lnTo>
                  <a:lnTo>
                    <a:pt x="42797" y="13186"/>
                  </a:lnTo>
                  <a:close/>
                  <a:moveTo>
                    <a:pt x="43773" y="13195"/>
                  </a:moveTo>
                  <a:lnTo>
                    <a:pt x="43773" y="13791"/>
                  </a:lnTo>
                  <a:lnTo>
                    <a:pt x="43445" y="13791"/>
                  </a:lnTo>
                  <a:lnTo>
                    <a:pt x="43445" y="13195"/>
                  </a:lnTo>
                  <a:close/>
                  <a:moveTo>
                    <a:pt x="44404" y="13203"/>
                  </a:moveTo>
                  <a:lnTo>
                    <a:pt x="44421" y="13799"/>
                  </a:lnTo>
                  <a:lnTo>
                    <a:pt x="44076" y="13799"/>
                  </a:lnTo>
                  <a:lnTo>
                    <a:pt x="44076" y="13203"/>
                  </a:lnTo>
                  <a:close/>
                  <a:moveTo>
                    <a:pt x="45069" y="13212"/>
                  </a:moveTo>
                  <a:lnTo>
                    <a:pt x="45069" y="13817"/>
                  </a:lnTo>
                  <a:lnTo>
                    <a:pt x="44741" y="13817"/>
                  </a:lnTo>
                  <a:lnTo>
                    <a:pt x="44741" y="13212"/>
                  </a:lnTo>
                  <a:close/>
                  <a:moveTo>
                    <a:pt x="45717" y="13220"/>
                  </a:moveTo>
                  <a:lnTo>
                    <a:pt x="45717" y="13825"/>
                  </a:lnTo>
                  <a:lnTo>
                    <a:pt x="45389" y="13825"/>
                  </a:lnTo>
                  <a:lnTo>
                    <a:pt x="45389" y="13220"/>
                  </a:lnTo>
                  <a:close/>
                  <a:moveTo>
                    <a:pt x="46365" y="13229"/>
                  </a:moveTo>
                  <a:lnTo>
                    <a:pt x="46365" y="13825"/>
                  </a:lnTo>
                  <a:lnTo>
                    <a:pt x="46037" y="13825"/>
                  </a:lnTo>
                  <a:lnTo>
                    <a:pt x="46037" y="13229"/>
                  </a:lnTo>
                  <a:close/>
                  <a:moveTo>
                    <a:pt x="47013" y="13238"/>
                  </a:moveTo>
                  <a:lnTo>
                    <a:pt x="47013" y="13834"/>
                  </a:lnTo>
                  <a:lnTo>
                    <a:pt x="46685" y="13834"/>
                  </a:lnTo>
                  <a:lnTo>
                    <a:pt x="46685" y="13238"/>
                  </a:lnTo>
                  <a:close/>
                  <a:moveTo>
                    <a:pt x="47661" y="13246"/>
                  </a:moveTo>
                  <a:lnTo>
                    <a:pt x="47661" y="13843"/>
                  </a:lnTo>
                  <a:lnTo>
                    <a:pt x="47333" y="13843"/>
                  </a:lnTo>
                  <a:lnTo>
                    <a:pt x="47333" y="13246"/>
                  </a:lnTo>
                  <a:close/>
                  <a:moveTo>
                    <a:pt x="48309" y="13255"/>
                  </a:moveTo>
                  <a:lnTo>
                    <a:pt x="48309" y="13851"/>
                  </a:lnTo>
                  <a:lnTo>
                    <a:pt x="47981" y="13851"/>
                  </a:lnTo>
                  <a:lnTo>
                    <a:pt x="47981" y="13255"/>
                  </a:lnTo>
                  <a:close/>
                  <a:moveTo>
                    <a:pt x="48957" y="13264"/>
                  </a:moveTo>
                  <a:lnTo>
                    <a:pt x="48957" y="13860"/>
                  </a:lnTo>
                  <a:lnTo>
                    <a:pt x="48629" y="13860"/>
                  </a:lnTo>
                  <a:lnTo>
                    <a:pt x="48629" y="13264"/>
                  </a:lnTo>
                  <a:close/>
                  <a:moveTo>
                    <a:pt x="49605" y="13272"/>
                  </a:moveTo>
                  <a:lnTo>
                    <a:pt x="49605" y="13868"/>
                  </a:lnTo>
                  <a:lnTo>
                    <a:pt x="49277" y="13868"/>
                  </a:lnTo>
                  <a:lnTo>
                    <a:pt x="49277" y="13272"/>
                  </a:lnTo>
                  <a:close/>
                  <a:moveTo>
                    <a:pt x="30337" y="13117"/>
                  </a:moveTo>
                  <a:lnTo>
                    <a:pt x="30337" y="13886"/>
                  </a:lnTo>
                  <a:lnTo>
                    <a:pt x="29801" y="13886"/>
                  </a:lnTo>
                  <a:lnTo>
                    <a:pt x="29801" y="13117"/>
                  </a:lnTo>
                  <a:close/>
                  <a:moveTo>
                    <a:pt x="29490" y="13134"/>
                  </a:moveTo>
                  <a:lnTo>
                    <a:pt x="29490" y="13912"/>
                  </a:lnTo>
                  <a:lnTo>
                    <a:pt x="28955" y="13912"/>
                  </a:lnTo>
                  <a:lnTo>
                    <a:pt x="28955" y="13134"/>
                  </a:lnTo>
                  <a:close/>
                  <a:moveTo>
                    <a:pt x="28652" y="13160"/>
                  </a:moveTo>
                  <a:lnTo>
                    <a:pt x="28644" y="13929"/>
                  </a:lnTo>
                  <a:lnTo>
                    <a:pt x="28108" y="13929"/>
                  </a:lnTo>
                  <a:lnTo>
                    <a:pt x="28108" y="13160"/>
                  </a:lnTo>
                  <a:close/>
                  <a:moveTo>
                    <a:pt x="27797" y="13186"/>
                  </a:moveTo>
                  <a:lnTo>
                    <a:pt x="27797" y="13955"/>
                  </a:lnTo>
                  <a:lnTo>
                    <a:pt x="27270" y="13955"/>
                  </a:lnTo>
                  <a:lnTo>
                    <a:pt x="27270" y="13186"/>
                  </a:lnTo>
                  <a:close/>
                  <a:moveTo>
                    <a:pt x="26959" y="13212"/>
                  </a:moveTo>
                  <a:lnTo>
                    <a:pt x="26959" y="13981"/>
                  </a:lnTo>
                  <a:lnTo>
                    <a:pt x="26423" y="13981"/>
                  </a:lnTo>
                  <a:lnTo>
                    <a:pt x="26423" y="13212"/>
                  </a:lnTo>
                  <a:close/>
                  <a:moveTo>
                    <a:pt x="26112" y="13229"/>
                  </a:moveTo>
                  <a:lnTo>
                    <a:pt x="26112" y="14007"/>
                  </a:lnTo>
                  <a:lnTo>
                    <a:pt x="25576" y="14007"/>
                  </a:lnTo>
                  <a:lnTo>
                    <a:pt x="25576" y="13229"/>
                  </a:lnTo>
                  <a:close/>
                  <a:moveTo>
                    <a:pt x="25265" y="13255"/>
                  </a:moveTo>
                  <a:lnTo>
                    <a:pt x="25265" y="14024"/>
                  </a:lnTo>
                  <a:lnTo>
                    <a:pt x="24738" y="14024"/>
                  </a:lnTo>
                  <a:lnTo>
                    <a:pt x="24738" y="13255"/>
                  </a:lnTo>
                  <a:close/>
                  <a:moveTo>
                    <a:pt x="24418" y="13281"/>
                  </a:moveTo>
                  <a:lnTo>
                    <a:pt x="24418" y="14050"/>
                  </a:lnTo>
                  <a:lnTo>
                    <a:pt x="23891" y="14050"/>
                  </a:lnTo>
                  <a:lnTo>
                    <a:pt x="23891" y="13281"/>
                  </a:lnTo>
                  <a:close/>
                  <a:moveTo>
                    <a:pt x="830" y="13359"/>
                  </a:moveTo>
                  <a:lnTo>
                    <a:pt x="830" y="14085"/>
                  </a:lnTo>
                  <a:lnTo>
                    <a:pt x="432" y="14085"/>
                  </a:lnTo>
                  <a:lnTo>
                    <a:pt x="432" y="13359"/>
                  </a:lnTo>
                  <a:close/>
                  <a:moveTo>
                    <a:pt x="1599" y="13359"/>
                  </a:moveTo>
                  <a:lnTo>
                    <a:pt x="1599" y="14085"/>
                  </a:lnTo>
                  <a:lnTo>
                    <a:pt x="1210" y="14085"/>
                  </a:lnTo>
                  <a:lnTo>
                    <a:pt x="1210" y="13359"/>
                  </a:lnTo>
                  <a:close/>
                  <a:moveTo>
                    <a:pt x="2368" y="13359"/>
                  </a:moveTo>
                  <a:lnTo>
                    <a:pt x="2368" y="14085"/>
                  </a:lnTo>
                  <a:lnTo>
                    <a:pt x="1979" y="14085"/>
                  </a:lnTo>
                  <a:lnTo>
                    <a:pt x="1979" y="13359"/>
                  </a:lnTo>
                  <a:close/>
                  <a:moveTo>
                    <a:pt x="3145" y="13359"/>
                  </a:moveTo>
                  <a:lnTo>
                    <a:pt x="3145" y="14085"/>
                  </a:lnTo>
                  <a:lnTo>
                    <a:pt x="2748" y="14085"/>
                  </a:lnTo>
                  <a:lnTo>
                    <a:pt x="2748" y="13359"/>
                  </a:lnTo>
                  <a:close/>
                  <a:moveTo>
                    <a:pt x="3914" y="13359"/>
                  </a:moveTo>
                  <a:lnTo>
                    <a:pt x="3914" y="14085"/>
                  </a:lnTo>
                  <a:lnTo>
                    <a:pt x="3517" y="14085"/>
                  </a:lnTo>
                  <a:lnTo>
                    <a:pt x="3517" y="13359"/>
                  </a:lnTo>
                  <a:close/>
                  <a:moveTo>
                    <a:pt x="4684" y="13359"/>
                  </a:moveTo>
                  <a:lnTo>
                    <a:pt x="4684" y="14085"/>
                  </a:lnTo>
                  <a:lnTo>
                    <a:pt x="4286" y="14085"/>
                  </a:lnTo>
                  <a:lnTo>
                    <a:pt x="4286" y="13359"/>
                  </a:lnTo>
                  <a:close/>
                  <a:moveTo>
                    <a:pt x="5453" y="13359"/>
                  </a:moveTo>
                  <a:lnTo>
                    <a:pt x="5453" y="14085"/>
                  </a:lnTo>
                  <a:lnTo>
                    <a:pt x="5064" y="14085"/>
                  </a:lnTo>
                  <a:lnTo>
                    <a:pt x="5064" y="13359"/>
                  </a:lnTo>
                  <a:close/>
                  <a:moveTo>
                    <a:pt x="6222" y="13359"/>
                  </a:moveTo>
                  <a:lnTo>
                    <a:pt x="6222" y="14085"/>
                  </a:lnTo>
                  <a:lnTo>
                    <a:pt x="5833" y="14085"/>
                  </a:lnTo>
                  <a:lnTo>
                    <a:pt x="5833" y="13359"/>
                  </a:lnTo>
                  <a:close/>
                  <a:moveTo>
                    <a:pt x="6991" y="13359"/>
                  </a:moveTo>
                  <a:lnTo>
                    <a:pt x="6991" y="14085"/>
                  </a:lnTo>
                  <a:lnTo>
                    <a:pt x="6602" y="14085"/>
                  </a:lnTo>
                  <a:lnTo>
                    <a:pt x="6602" y="13359"/>
                  </a:lnTo>
                  <a:close/>
                  <a:moveTo>
                    <a:pt x="7768" y="13359"/>
                  </a:moveTo>
                  <a:lnTo>
                    <a:pt x="7768" y="14085"/>
                  </a:lnTo>
                  <a:lnTo>
                    <a:pt x="7371" y="14085"/>
                  </a:lnTo>
                  <a:lnTo>
                    <a:pt x="7371" y="13359"/>
                  </a:lnTo>
                  <a:close/>
                  <a:moveTo>
                    <a:pt x="8537" y="13359"/>
                  </a:moveTo>
                  <a:lnTo>
                    <a:pt x="8537" y="14085"/>
                  </a:lnTo>
                  <a:lnTo>
                    <a:pt x="8140" y="14085"/>
                  </a:lnTo>
                  <a:lnTo>
                    <a:pt x="8140" y="13359"/>
                  </a:lnTo>
                  <a:close/>
                  <a:moveTo>
                    <a:pt x="9306" y="13359"/>
                  </a:moveTo>
                  <a:lnTo>
                    <a:pt x="9306" y="14085"/>
                  </a:lnTo>
                  <a:lnTo>
                    <a:pt x="8909" y="14085"/>
                  </a:lnTo>
                  <a:lnTo>
                    <a:pt x="8909" y="13359"/>
                  </a:lnTo>
                  <a:close/>
                  <a:moveTo>
                    <a:pt x="64433" y="13203"/>
                  </a:moveTo>
                  <a:lnTo>
                    <a:pt x="64398" y="13272"/>
                  </a:lnTo>
                  <a:lnTo>
                    <a:pt x="64407" y="13272"/>
                  </a:lnTo>
                  <a:lnTo>
                    <a:pt x="64407" y="14257"/>
                  </a:lnTo>
                  <a:lnTo>
                    <a:pt x="64398" y="14257"/>
                  </a:lnTo>
                  <a:lnTo>
                    <a:pt x="64398" y="14473"/>
                  </a:lnTo>
                  <a:lnTo>
                    <a:pt x="64018" y="14473"/>
                  </a:lnTo>
                  <a:lnTo>
                    <a:pt x="64018" y="14257"/>
                  </a:lnTo>
                  <a:lnTo>
                    <a:pt x="64009" y="14257"/>
                  </a:lnTo>
                  <a:lnTo>
                    <a:pt x="64009" y="13272"/>
                  </a:lnTo>
                  <a:lnTo>
                    <a:pt x="63975" y="13220"/>
                  </a:lnTo>
                  <a:lnTo>
                    <a:pt x="63975" y="13203"/>
                  </a:lnTo>
                  <a:close/>
                  <a:moveTo>
                    <a:pt x="65366" y="13203"/>
                  </a:moveTo>
                  <a:lnTo>
                    <a:pt x="65348" y="13272"/>
                  </a:lnTo>
                  <a:lnTo>
                    <a:pt x="65357" y="13272"/>
                  </a:lnTo>
                  <a:lnTo>
                    <a:pt x="65357" y="14257"/>
                  </a:lnTo>
                  <a:lnTo>
                    <a:pt x="65348" y="14257"/>
                  </a:lnTo>
                  <a:lnTo>
                    <a:pt x="65348" y="14473"/>
                  </a:lnTo>
                  <a:lnTo>
                    <a:pt x="64942" y="14473"/>
                  </a:lnTo>
                  <a:lnTo>
                    <a:pt x="64942" y="14257"/>
                  </a:lnTo>
                  <a:lnTo>
                    <a:pt x="64942" y="13272"/>
                  </a:lnTo>
                  <a:lnTo>
                    <a:pt x="64891" y="13203"/>
                  </a:lnTo>
                  <a:close/>
                  <a:moveTo>
                    <a:pt x="66333" y="13203"/>
                  </a:moveTo>
                  <a:lnTo>
                    <a:pt x="66299" y="13272"/>
                  </a:lnTo>
                  <a:lnTo>
                    <a:pt x="66308" y="13272"/>
                  </a:lnTo>
                  <a:lnTo>
                    <a:pt x="66308" y="14257"/>
                  </a:lnTo>
                  <a:lnTo>
                    <a:pt x="66299" y="14257"/>
                  </a:lnTo>
                  <a:lnTo>
                    <a:pt x="66299" y="14473"/>
                  </a:lnTo>
                  <a:lnTo>
                    <a:pt x="65919" y="14473"/>
                  </a:lnTo>
                  <a:lnTo>
                    <a:pt x="65919" y="14257"/>
                  </a:lnTo>
                  <a:lnTo>
                    <a:pt x="65910" y="14257"/>
                  </a:lnTo>
                  <a:lnTo>
                    <a:pt x="65910" y="13272"/>
                  </a:lnTo>
                  <a:lnTo>
                    <a:pt x="65867" y="13203"/>
                  </a:lnTo>
                  <a:close/>
                  <a:moveTo>
                    <a:pt x="67293" y="13203"/>
                  </a:moveTo>
                  <a:lnTo>
                    <a:pt x="67249" y="13272"/>
                  </a:lnTo>
                  <a:lnTo>
                    <a:pt x="67258" y="13272"/>
                  </a:lnTo>
                  <a:lnTo>
                    <a:pt x="67258" y="14257"/>
                  </a:lnTo>
                  <a:lnTo>
                    <a:pt x="67249" y="14257"/>
                  </a:lnTo>
                  <a:lnTo>
                    <a:pt x="67249" y="14473"/>
                  </a:lnTo>
                  <a:lnTo>
                    <a:pt x="66869" y="14473"/>
                  </a:lnTo>
                  <a:lnTo>
                    <a:pt x="66869" y="14257"/>
                  </a:lnTo>
                  <a:lnTo>
                    <a:pt x="66869" y="13272"/>
                  </a:lnTo>
                  <a:lnTo>
                    <a:pt x="66826" y="13203"/>
                  </a:lnTo>
                  <a:close/>
                  <a:moveTo>
                    <a:pt x="68243" y="13203"/>
                  </a:moveTo>
                  <a:lnTo>
                    <a:pt x="68200" y="13272"/>
                  </a:lnTo>
                  <a:lnTo>
                    <a:pt x="68208" y="13272"/>
                  </a:lnTo>
                  <a:lnTo>
                    <a:pt x="68208" y="14257"/>
                  </a:lnTo>
                  <a:lnTo>
                    <a:pt x="68200" y="14257"/>
                  </a:lnTo>
                  <a:lnTo>
                    <a:pt x="68200" y="14473"/>
                  </a:lnTo>
                  <a:lnTo>
                    <a:pt x="67820" y="14473"/>
                  </a:lnTo>
                  <a:lnTo>
                    <a:pt x="67820" y="14257"/>
                  </a:lnTo>
                  <a:lnTo>
                    <a:pt x="67811" y="14257"/>
                  </a:lnTo>
                  <a:lnTo>
                    <a:pt x="67811" y="13272"/>
                  </a:lnTo>
                  <a:lnTo>
                    <a:pt x="67768" y="13203"/>
                  </a:lnTo>
                  <a:close/>
                  <a:moveTo>
                    <a:pt x="42477" y="14033"/>
                  </a:moveTo>
                  <a:lnTo>
                    <a:pt x="42477" y="14637"/>
                  </a:lnTo>
                  <a:lnTo>
                    <a:pt x="42149" y="14637"/>
                  </a:lnTo>
                  <a:lnTo>
                    <a:pt x="42149" y="14033"/>
                  </a:lnTo>
                  <a:close/>
                  <a:moveTo>
                    <a:pt x="43125" y="14050"/>
                  </a:moveTo>
                  <a:lnTo>
                    <a:pt x="43125" y="14646"/>
                  </a:lnTo>
                  <a:lnTo>
                    <a:pt x="42797" y="14646"/>
                  </a:lnTo>
                  <a:lnTo>
                    <a:pt x="42797" y="14050"/>
                  </a:lnTo>
                  <a:close/>
                  <a:moveTo>
                    <a:pt x="43773" y="14059"/>
                  </a:moveTo>
                  <a:lnTo>
                    <a:pt x="43773" y="14655"/>
                  </a:lnTo>
                  <a:lnTo>
                    <a:pt x="43445" y="14655"/>
                  </a:lnTo>
                  <a:lnTo>
                    <a:pt x="43445" y="14059"/>
                  </a:lnTo>
                  <a:close/>
                  <a:moveTo>
                    <a:pt x="44404" y="14067"/>
                  </a:moveTo>
                  <a:lnTo>
                    <a:pt x="44421" y="14663"/>
                  </a:lnTo>
                  <a:lnTo>
                    <a:pt x="44076" y="14663"/>
                  </a:lnTo>
                  <a:lnTo>
                    <a:pt x="44076" y="14067"/>
                  </a:lnTo>
                  <a:close/>
                  <a:moveTo>
                    <a:pt x="45069" y="14076"/>
                  </a:moveTo>
                  <a:lnTo>
                    <a:pt x="45069" y="14681"/>
                  </a:lnTo>
                  <a:lnTo>
                    <a:pt x="44741" y="14681"/>
                  </a:lnTo>
                  <a:lnTo>
                    <a:pt x="44741" y="14076"/>
                  </a:lnTo>
                  <a:close/>
                  <a:moveTo>
                    <a:pt x="45717" y="14085"/>
                  </a:moveTo>
                  <a:lnTo>
                    <a:pt x="45717" y="14689"/>
                  </a:lnTo>
                  <a:lnTo>
                    <a:pt x="45389" y="14689"/>
                  </a:lnTo>
                  <a:lnTo>
                    <a:pt x="45389" y="14085"/>
                  </a:lnTo>
                  <a:close/>
                  <a:moveTo>
                    <a:pt x="46365" y="14093"/>
                  </a:moveTo>
                  <a:lnTo>
                    <a:pt x="46365" y="14689"/>
                  </a:lnTo>
                  <a:lnTo>
                    <a:pt x="46037" y="14689"/>
                  </a:lnTo>
                  <a:lnTo>
                    <a:pt x="46037" y="14093"/>
                  </a:lnTo>
                  <a:close/>
                  <a:moveTo>
                    <a:pt x="47013" y="14102"/>
                  </a:moveTo>
                  <a:lnTo>
                    <a:pt x="47013" y="14698"/>
                  </a:lnTo>
                  <a:lnTo>
                    <a:pt x="46685" y="14698"/>
                  </a:lnTo>
                  <a:lnTo>
                    <a:pt x="46685" y="14102"/>
                  </a:lnTo>
                  <a:close/>
                  <a:moveTo>
                    <a:pt x="47661" y="14110"/>
                  </a:moveTo>
                  <a:lnTo>
                    <a:pt x="47661" y="14707"/>
                  </a:lnTo>
                  <a:lnTo>
                    <a:pt x="47333" y="14707"/>
                  </a:lnTo>
                  <a:lnTo>
                    <a:pt x="47333" y="14110"/>
                  </a:lnTo>
                  <a:close/>
                  <a:moveTo>
                    <a:pt x="48309" y="14119"/>
                  </a:moveTo>
                  <a:lnTo>
                    <a:pt x="48309" y="14715"/>
                  </a:lnTo>
                  <a:lnTo>
                    <a:pt x="47981" y="14715"/>
                  </a:lnTo>
                  <a:lnTo>
                    <a:pt x="47981" y="14119"/>
                  </a:lnTo>
                  <a:close/>
                  <a:moveTo>
                    <a:pt x="48957" y="14128"/>
                  </a:moveTo>
                  <a:lnTo>
                    <a:pt x="48957" y="14724"/>
                  </a:lnTo>
                  <a:lnTo>
                    <a:pt x="48629" y="14724"/>
                  </a:lnTo>
                  <a:lnTo>
                    <a:pt x="48629" y="14128"/>
                  </a:lnTo>
                  <a:close/>
                  <a:moveTo>
                    <a:pt x="49605" y="14136"/>
                  </a:moveTo>
                  <a:lnTo>
                    <a:pt x="49605" y="14733"/>
                  </a:lnTo>
                  <a:lnTo>
                    <a:pt x="49277" y="14733"/>
                  </a:lnTo>
                  <a:lnTo>
                    <a:pt x="49277" y="14136"/>
                  </a:lnTo>
                  <a:close/>
                  <a:moveTo>
                    <a:pt x="33387" y="13756"/>
                  </a:moveTo>
                  <a:lnTo>
                    <a:pt x="33387" y="14517"/>
                  </a:lnTo>
                  <a:lnTo>
                    <a:pt x="33379" y="14517"/>
                  </a:lnTo>
                  <a:lnTo>
                    <a:pt x="33379" y="14897"/>
                  </a:lnTo>
                  <a:lnTo>
                    <a:pt x="33033" y="14897"/>
                  </a:lnTo>
                  <a:lnTo>
                    <a:pt x="33033" y="14707"/>
                  </a:lnTo>
                  <a:lnTo>
                    <a:pt x="33033" y="13825"/>
                  </a:lnTo>
                  <a:lnTo>
                    <a:pt x="32998" y="13756"/>
                  </a:lnTo>
                  <a:close/>
                  <a:moveTo>
                    <a:pt x="34243" y="13756"/>
                  </a:moveTo>
                  <a:lnTo>
                    <a:pt x="34243" y="14517"/>
                  </a:lnTo>
                  <a:lnTo>
                    <a:pt x="34234" y="14517"/>
                  </a:lnTo>
                  <a:lnTo>
                    <a:pt x="34234" y="14897"/>
                  </a:lnTo>
                  <a:lnTo>
                    <a:pt x="33897" y="14897"/>
                  </a:lnTo>
                  <a:lnTo>
                    <a:pt x="33897" y="14707"/>
                  </a:lnTo>
                  <a:lnTo>
                    <a:pt x="33897" y="13825"/>
                  </a:lnTo>
                  <a:lnTo>
                    <a:pt x="33854" y="13756"/>
                  </a:lnTo>
                  <a:close/>
                  <a:moveTo>
                    <a:pt x="35089" y="13756"/>
                  </a:moveTo>
                  <a:lnTo>
                    <a:pt x="35089" y="14517"/>
                  </a:lnTo>
                  <a:lnTo>
                    <a:pt x="35081" y="14517"/>
                  </a:lnTo>
                  <a:lnTo>
                    <a:pt x="35081" y="14897"/>
                  </a:lnTo>
                  <a:lnTo>
                    <a:pt x="34744" y="14897"/>
                  </a:lnTo>
                  <a:lnTo>
                    <a:pt x="34744" y="14707"/>
                  </a:lnTo>
                  <a:lnTo>
                    <a:pt x="34744" y="13825"/>
                  </a:lnTo>
                  <a:lnTo>
                    <a:pt x="34709" y="13756"/>
                  </a:lnTo>
                  <a:close/>
                  <a:moveTo>
                    <a:pt x="35953" y="13756"/>
                  </a:moveTo>
                  <a:lnTo>
                    <a:pt x="35953" y="14517"/>
                  </a:lnTo>
                  <a:lnTo>
                    <a:pt x="35945" y="14517"/>
                  </a:lnTo>
                  <a:lnTo>
                    <a:pt x="35945" y="14897"/>
                  </a:lnTo>
                  <a:lnTo>
                    <a:pt x="35608" y="14897"/>
                  </a:lnTo>
                  <a:lnTo>
                    <a:pt x="35608" y="14707"/>
                  </a:lnTo>
                  <a:lnTo>
                    <a:pt x="35608" y="13825"/>
                  </a:lnTo>
                  <a:lnTo>
                    <a:pt x="35565" y="13756"/>
                  </a:lnTo>
                  <a:close/>
                  <a:moveTo>
                    <a:pt x="36800" y="13756"/>
                  </a:moveTo>
                  <a:lnTo>
                    <a:pt x="36800" y="14517"/>
                  </a:lnTo>
                  <a:lnTo>
                    <a:pt x="36792" y="14517"/>
                  </a:lnTo>
                  <a:lnTo>
                    <a:pt x="36792" y="14897"/>
                  </a:lnTo>
                  <a:lnTo>
                    <a:pt x="36455" y="14897"/>
                  </a:lnTo>
                  <a:lnTo>
                    <a:pt x="36455" y="14707"/>
                  </a:lnTo>
                  <a:lnTo>
                    <a:pt x="36455" y="13825"/>
                  </a:lnTo>
                  <a:lnTo>
                    <a:pt x="36411" y="13756"/>
                  </a:lnTo>
                  <a:close/>
                  <a:moveTo>
                    <a:pt x="37690" y="13575"/>
                  </a:moveTo>
                  <a:lnTo>
                    <a:pt x="37656" y="13635"/>
                  </a:lnTo>
                  <a:lnTo>
                    <a:pt x="37656" y="14517"/>
                  </a:lnTo>
                  <a:lnTo>
                    <a:pt x="37647" y="14517"/>
                  </a:lnTo>
                  <a:lnTo>
                    <a:pt x="37647" y="14897"/>
                  </a:lnTo>
                  <a:lnTo>
                    <a:pt x="37310" y="14897"/>
                  </a:lnTo>
                  <a:lnTo>
                    <a:pt x="37310" y="14707"/>
                  </a:lnTo>
                  <a:lnTo>
                    <a:pt x="37310" y="13825"/>
                  </a:lnTo>
                  <a:lnTo>
                    <a:pt x="37275" y="13756"/>
                  </a:lnTo>
                  <a:lnTo>
                    <a:pt x="37690" y="13575"/>
                  </a:lnTo>
                  <a:close/>
                  <a:moveTo>
                    <a:pt x="74620" y="14231"/>
                  </a:moveTo>
                  <a:lnTo>
                    <a:pt x="74620" y="15061"/>
                  </a:lnTo>
                  <a:lnTo>
                    <a:pt x="74127" y="15061"/>
                  </a:lnTo>
                  <a:lnTo>
                    <a:pt x="74127" y="14231"/>
                  </a:lnTo>
                  <a:close/>
                  <a:moveTo>
                    <a:pt x="75406" y="14231"/>
                  </a:moveTo>
                  <a:lnTo>
                    <a:pt x="75406" y="15061"/>
                  </a:lnTo>
                  <a:lnTo>
                    <a:pt x="74913" y="15061"/>
                  </a:lnTo>
                  <a:lnTo>
                    <a:pt x="74913" y="14231"/>
                  </a:lnTo>
                  <a:close/>
                  <a:moveTo>
                    <a:pt x="76184" y="14231"/>
                  </a:moveTo>
                  <a:lnTo>
                    <a:pt x="76184" y="15061"/>
                  </a:lnTo>
                  <a:lnTo>
                    <a:pt x="75691" y="15061"/>
                  </a:lnTo>
                  <a:lnTo>
                    <a:pt x="75691" y="14231"/>
                  </a:lnTo>
                  <a:close/>
                  <a:moveTo>
                    <a:pt x="76970" y="14231"/>
                  </a:moveTo>
                  <a:lnTo>
                    <a:pt x="76970" y="15061"/>
                  </a:lnTo>
                  <a:lnTo>
                    <a:pt x="76477" y="15061"/>
                  </a:lnTo>
                  <a:lnTo>
                    <a:pt x="76477" y="14231"/>
                  </a:lnTo>
                  <a:close/>
                  <a:moveTo>
                    <a:pt x="77748" y="14231"/>
                  </a:moveTo>
                  <a:lnTo>
                    <a:pt x="77748" y="15061"/>
                  </a:lnTo>
                  <a:lnTo>
                    <a:pt x="77255" y="15061"/>
                  </a:lnTo>
                  <a:lnTo>
                    <a:pt x="77255" y="14231"/>
                  </a:lnTo>
                  <a:close/>
                  <a:moveTo>
                    <a:pt x="78499" y="14231"/>
                  </a:moveTo>
                  <a:lnTo>
                    <a:pt x="78525" y="15061"/>
                  </a:lnTo>
                  <a:lnTo>
                    <a:pt x="78007" y="15061"/>
                  </a:lnTo>
                  <a:lnTo>
                    <a:pt x="78007" y="14231"/>
                  </a:lnTo>
                  <a:close/>
                  <a:moveTo>
                    <a:pt x="79312" y="14231"/>
                  </a:moveTo>
                  <a:lnTo>
                    <a:pt x="79312" y="15061"/>
                  </a:lnTo>
                  <a:lnTo>
                    <a:pt x="78819" y="15061"/>
                  </a:lnTo>
                  <a:lnTo>
                    <a:pt x="78819" y="14231"/>
                  </a:lnTo>
                  <a:close/>
                  <a:moveTo>
                    <a:pt x="830" y="14421"/>
                  </a:moveTo>
                  <a:lnTo>
                    <a:pt x="830" y="15147"/>
                  </a:lnTo>
                  <a:lnTo>
                    <a:pt x="432" y="15147"/>
                  </a:lnTo>
                  <a:lnTo>
                    <a:pt x="432" y="14421"/>
                  </a:lnTo>
                  <a:close/>
                  <a:moveTo>
                    <a:pt x="1599" y="14421"/>
                  </a:moveTo>
                  <a:lnTo>
                    <a:pt x="1599" y="15147"/>
                  </a:lnTo>
                  <a:lnTo>
                    <a:pt x="1210" y="15147"/>
                  </a:lnTo>
                  <a:lnTo>
                    <a:pt x="1210" y="14421"/>
                  </a:lnTo>
                  <a:close/>
                  <a:moveTo>
                    <a:pt x="2368" y="14421"/>
                  </a:moveTo>
                  <a:lnTo>
                    <a:pt x="2368" y="15147"/>
                  </a:lnTo>
                  <a:lnTo>
                    <a:pt x="1979" y="15147"/>
                  </a:lnTo>
                  <a:lnTo>
                    <a:pt x="1979" y="14421"/>
                  </a:lnTo>
                  <a:close/>
                  <a:moveTo>
                    <a:pt x="3145" y="14421"/>
                  </a:moveTo>
                  <a:lnTo>
                    <a:pt x="3145" y="15147"/>
                  </a:lnTo>
                  <a:lnTo>
                    <a:pt x="2748" y="15147"/>
                  </a:lnTo>
                  <a:lnTo>
                    <a:pt x="2748" y="14421"/>
                  </a:lnTo>
                  <a:close/>
                  <a:moveTo>
                    <a:pt x="3914" y="14421"/>
                  </a:moveTo>
                  <a:lnTo>
                    <a:pt x="3914" y="15147"/>
                  </a:lnTo>
                  <a:lnTo>
                    <a:pt x="3517" y="15147"/>
                  </a:lnTo>
                  <a:lnTo>
                    <a:pt x="3517" y="14421"/>
                  </a:lnTo>
                  <a:close/>
                  <a:moveTo>
                    <a:pt x="4684" y="14421"/>
                  </a:moveTo>
                  <a:lnTo>
                    <a:pt x="4684" y="15147"/>
                  </a:lnTo>
                  <a:lnTo>
                    <a:pt x="4286" y="15147"/>
                  </a:lnTo>
                  <a:lnTo>
                    <a:pt x="4286" y="14421"/>
                  </a:lnTo>
                  <a:close/>
                  <a:moveTo>
                    <a:pt x="5453" y="14421"/>
                  </a:moveTo>
                  <a:lnTo>
                    <a:pt x="5453" y="15147"/>
                  </a:lnTo>
                  <a:lnTo>
                    <a:pt x="5064" y="15147"/>
                  </a:lnTo>
                  <a:lnTo>
                    <a:pt x="5064" y="14421"/>
                  </a:lnTo>
                  <a:close/>
                  <a:moveTo>
                    <a:pt x="6222" y="14421"/>
                  </a:moveTo>
                  <a:lnTo>
                    <a:pt x="6222" y="15147"/>
                  </a:lnTo>
                  <a:lnTo>
                    <a:pt x="5833" y="15147"/>
                  </a:lnTo>
                  <a:lnTo>
                    <a:pt x="5833" y="14421"/>
                  </a:lnTo>
                  <a:close/>
                  <a:moveTo>
                    <a:pt x="6991" y="14421"/>
                  </a:moveTo>
                  <a:lnTo>
                    <a:pt x="6991" y="15147"/>
                  </a:lnTo>
                  <a:lnTo>
                    <a:pt x="6602" y="15147"/>
                  </a:lnTo>
                  <a:lnTo>
                    <a:pt x="6602" y="14421"/>
                  </a:lnTo>
                  <a:close/>
                  <a:moveTo>
                    <a:pt x="7768" y="14421"/>
                  </a:moveTo>
                  <a:lnTo>
                    <a:pt x="7768" y="15147"/>
                  </a:lnTo>
                  <a:lnTo>
                    <a:pt x="7371" y="15147"/>
                  </a:lnTo>
                  <a:lnTo>
                    <a:pt x="7371" y="14421"/>
                  </a:lnTo>
                  <a:close/>
                  <a:moveTo>
                    <a:pt x="8537" y="14421"/>
                  </a:moveTo>
                  <a:lnTo>
                    <a:pt x="8537" y="15147"/>
                  </a:lnTo>
                  <a:lnTo>
                    <a:pt x="8140" y="15147"/>
                  </a:lnTo>
                  <a:lnTo>
                    <a:pt x="8140" y="14421"/>
                  </a:lnTo>
                  <a:close/>
                  <a:moveTo>
                    <a:pt x="9306" y="14421"/>
                  </a:moveTo>
                  <a:lnTo>
                    <a:pt x="9306" y="15147"/>
                  </a:lnTo>
                  <a:lnTo>
                    <a:pt x="8909" y="15147"/>
                  </a:lnTo>
                  <a:lnTo>
                    <a:pt x="8909" y="14421"/>
                  </a:lnTo>
                  <a:close/>
                  <a:moveTo>
                    <a:pt x="30337" y="14577"/>
                  </a:moveTo>
                  <a:lnTo>
                    <a:pt x="30337" y="15182"/>
                  </a:lnTo>
                  <a:lnTo>
                    <a:pt x="29801" y="15182"/>
                  </a:lnTo>
                  <a:lnTo>
                    <a:pt x="29801" y="14577"/>
                  </a:lnTo>
                  <a:close/>
                  <a:moveTo>
                    <a:pt x="29490" y="14577"/>
                  </a:moveTo>
                  <a:lnTo>
                    <a:pt x="29490" y="15208"/>
                  </a:lnTo>
                  <a:lnTo>
                    <a:pt x="28955" y="15208"/>
                  </a:lnTo>
                  <a:lnTo>
                    <a:pt x="28955" y="14577"/>
                  </a:lnTo>
                  <a:close/>
                  <a:moveTo>
                    <a:pt x="28652" y="14577"/>
                  </a:moveTo>
                  <a:lnTo>
                    <a:pt x="28644" y="15225"/>
                  </a:lnTo>
                  <a:lnTo>
                    <a:pt x="28108" y="15225"/>
                  </a:lnTo>
                  <a:lnTo>
                    <a:pt x="28108" y="14577"/>
                  </a:lnTo>
                  <a:close/>
                  <a:moveTo>
                    <a:pt x="27797" y="14577"/>
                  </a:moveTo>
                  <a:lnTo>
                    <a:pt x="27797" y="15251"/>
                  </a:lnTo>
                  <a:lnTo>
                    <a:pt x="27270" y="15251"/>
                  </a:lnTo>
                  <a:lnTo>
                    <a:pt x="27270" y="14577"/>
                  </a:lnTo>
                  <a:close/>
                  <a:moveTo>
                    <a:pt x="26959" y="14577"/>
                  </a:moveTo>
                  <a:lnTo>
                    <a:pt x="26959" y="15277"/>
                  </a:lnTo>
                  <a:lnTo>
                    <a:pt x="26423" y="15277"/>
                  </a:lnTo>
                  <a:lnTo>
                    <a:pt x="26423" y="14577"/>
                  </a:lnTo>
                  <a:close/>
                  <a:moveTo>
                    <a:pt x="26112" y="14577"/>
                  </a:moveTo>
                  <a:lnTo>
                    <a:pt x="26112" y="15303"/>
                  </a:lnTo>
                  <a:lnTo>
                    <a:pt x="25576" y="15303"/>
                  </a:lnTo>
                  <a:lnTo>
                    <a:pt x="25576" y="14577"/>
                  </a:lnTo>
                  <a:close/>
                  <a:moveTo>
                    <a:pt x="25265" y="14577"/>
                  </a:moveTo>
                  <a:lnTo>
                    <a:pt x="25265" y="15320"/>
                  </a:lnTo>
                  <a:lnTo>
                    <a:pt x="24738" y="15320"/>
                  </a:lnTo>
                  <a:lnTo>
                    <a:pt x="24738" y="14577"/>
                  </a:lnTo>
                  <a:close/>
                  <a:moveTo>
                    <a:pt x="33382" y="15268"/>
                  </a:moveTo>
                  <a:lnTo>
                    <a:pt x="33379" y="15337"/>
                  </a:lnTo>
                  <a:lnTo>
                    <a:pt x="33387" y="15324"/>
                  </a:lnTo>
                  <a:lnTo>
                    <a:pt x="33387" y="15268"/>
                  </a:lnTo>
                  <a:close/>
                  <a:moveTo>
                    <a:pt x="34232" y="15268"/>
                  </a:moveTo>
                  <a:lnTo>
                    <a:pt x="34225" y="15337"/>
                  </a:lnTo>
                  <a:lnTo>
                    <a:pt x="34243" y="15310"/>
                  </a:lnTo>
                  <a:lnTo>
                    <a:pt x="34243" y="15310"/>
                  </a:lnTo>
                  <a:lnTo>
                    <a:pt x="34243" y="15268"/>
                  </a:lnTo>
                  <a:close/>
                  <a:moveTo>
                    <a:pt x="35948" y="15268"/>
                  </a:moveTo>
                  <a:lnTo>
                    <a:pt x="35945" y="15337"/>
                  </a:lnTo>
                  <a:lnTo>
                    <a:pt x="35953" y="15324"/>
                  </a:lnTo>
                  <a:lnTo>
                    <a:pt x="35953" y="15268"/>
                  </a:lnTo>
                  <a:close/>
                  <a:moveTo>
                    <a:pt x="37642" y="15268"/>
                  </a:moveTo>
                  <a:lnTo>
                    <a:pt x="37630" y="15337"/>
                  </a:lnTo>
                  <a:lnTo>
                    <a:pt x="37664" y="15282"/>
                  </a:lnTo>
                  <a:lnTo>
                    <a:pt x="37664" y="15268"/>
                  </a:lnTo>
                  <a:close/>
                  <a:moveTo>
                    <a:pt x="24418" y="14577"/>
                  </a:moveTo>
                  <a:lnTo>
                    <a:pt x="24418" y="15346"/>
                  </a:lnTo>
                  <a:lnTo>
                    <a:pt x="23891" y="15346"/>
                  </a:lnTo>
                  <a:lnTo>
                    <a:pt x="23891" y="14577"/>
                  </a:lnTo>
                  <a:close/>
                  <a:moveTo>
                    <a:pt x="42477" y="14905"/>
                  </a:moveTo>
                  <a:lnTo>
                    <a:pt x="42477" y="15502"/>
                  </a:lnTo>
                  <a:lnTo>
                    <a:pt x="42149" y="15502"/>
                  </a:lnTo>
                  <a:lnTo>
                    <a:pt x="42149" y="14905"/>
                  </a:lnTo>
                  <a:close/>
                  <a:moveTo>
                    <a:pt x="43125" y="14914"/>
                  </a:moveTo>
                  <a:lnTo>
                    <a:pt x="43125" y="15510"/>
                  </a:lnTo>
                  <a:lnTo>
                    <a:pt x="42797" y="15510"/>
                  </a:lnTo>
                  <a:lnTo>
                    <a:pt x="42797" y="14914"/>
                  </a:lnTo>
                  <a:close/>
                  <a:moveTo>
                    <a:pt x="43773" y="14923"/>
                  </a:moveTo>
                  <a:lnTo>
                    <a:pt x="43773" y="15519"/>
                  </a:lnTo>
                  <a:lnTo>
                    <a:pt x="43445" y="15519"/>
                  </a:lnTo>
                  <a:lnTo>
                    <a:pt x="43445" y="14923"/>
                  </a:lnTo>
                  <a:close/>
                  <a:moveTo>
                    <a:pt x="44404" y="14931"/>
                  </a:moveTo>
                  <a:lnTo>
                    <a:pt x="44421" y="15527"/>
                  </a:lnTo>
                  <a:lnTo>
                    <a:pt x="44076" y="15527"/>
                  </a:lnTo>
                  <a:lnTo>
                    <a:pt x="44076" y="14931"/>
                  </a:lnTo>
                  <a:close/>
                  <a:moveTo>
                    <a:pt x="45069" y="14949"/>
                  </a:moveTo>
                  <a:lnTo>
                    <a:pt x="45069" y="15545"/>
                  </a:lnTo>
                  <a:lnTo>
                    <a:pt x="44741" y="15545"/>
                  </a:lnTo>
                  <a:lnTo>
                    <a:pt x="44741" y="14949"/>
                  </a:lnTo>
                  <a:close/>
                  <a:moveTo>
                    <a:pt x="45717" y="14949"/>
                  </a:moveTo>
                  <a:lnTo>
                    <a:pt x="45717" y="15553"/>
                  </a:lnTo>
                  <a:lnTo>
                    <a:pt x="45389" y="15553"/>
                  </a:lnTo>
                  <a:lnTo>
                    <a:pt x="45389" y="14949"/>
                  </a:lnTo>
                  <a:close/>
                  <a:moveTo>
                    <a:pt x="46365" y="14957"/>
                  </a:moveTo>
                  <a:lnTo>
                    <a:pt x="46365" y="15553"/>
                  </a:lnTo>
                  <a:lnTo>
                    <a:pt x="46037" y="15553"/>
                  </a:lnTo>
                  <a:lnTo>
                    <a:pt x="46037" y="14957"/>
                  </a:lnTo>
                  <a:close/>
                  <a:moveTo>
                    <a:pt x="47013" y="14966"/>
                  </a:moveTo>
                  <a:lnTo>
                    <a:pt x="47013" y="15562"/>
                  </a:lnTo>
                  <a:lnTo>
                    <a:pt x="46685" y="15562"/>
                  </a:lnTo>
                  <a:lnTo>
                    <a:pt x="46685" y="14966"/>
                  </a:lnTo>
                  <a:close/>
                  <a:moveTo>
                    <a:pt x="47661" y="14974"/>
                  </a:moveTo>
                  <a:lnTo>
                    <a:pt x="47661" y="15571"/>
                  </a:lnTo>
                  <a:lnTo>
                    <a:pt x="47333" y="15571"/>
                  </a:lnTo>
                  <a:lnTo>
                    <a:pt x="47333" y="14974"/>
                  </a:lnTo>
                  <a:close/>
                  <a:moveTo>
                    <a:pt x="48309" y="14983"/>
                  </a:moveTo>
                  <a:lnTo>
                    <a:pt x="48309" y="15579"/>
                  </a:lnTo>
                  <a:lnTo>
                    <a:pt x="47981" y="15579"/>
                  </a:lnTo>
                  <a:lnTo>
                    <a:pt x="47981" y="14983"/>
                  </a:lnTo>
                  <a:close/>
                  <a:moveTo>
                    <a:pt x="48957" y="14992"/>
                  </a:moveTo>
                  <a:lnTo>
                    <a:pt x="48957" y="15588"/>
                  </a:lnTo>
                  <a:lnTo>
                    <a:pt x="48629" y="15588"/>
                  </a:lnTo>
                  <a:lnTo>
                    <a:pt x="48629" y="14992"/>
                  </a:lnTo>
                  <a:close/>
                  <a:moveTo>
                    <a:pt x="49605" y="15000"/>
                  </a:moveTo>
                  <a:lnTo>
                    <a:pt x="49605" y="15597"/>
                  </a:lnTo>
                  <a:lnTo>
                    <a:pt x="49277" y="15597"/>
                  </a:lnTo>
                  <a:lnTo>
                    <a:pt x="49277" y="15000"/>
                  </a:lnTo>
                  <a:close/>
                  <a:moveTo>
                    <a:pt x="64433" y="14888"/>
                  </a:moveTo>
                  <a:lnTo>
                    <a:pt x="64389" y="14957"/>
                  </a:lnTo>
                  <a:lnTo>
                    <a:pt x="64407" y="14957"/>
                  </a:lnTo>
                  <a:lnTo>
                    <a:pt x="64407" y="15942"/>
                  </a:lnTo>
                  <a:lnTo>
                    <a:pt x="64398" y="15942"/>
                  </a:lnTo>
                  <a:lnTo>
                    <a:pt x="64398" y="16158"/>
                  </a:lnTo>
                  <a:lnTo>
                    <a:pt x="64018" y="16158"/>
                  </a:lnTo>
                  <a:lnTo>
                    <a:pt x="64018" y="15942"/>
                  </a:lnTo>
                  <a:lnTo>
                    <a:pt x="64009" y="15942"/>
                  </a:lnTo>
                  <a:lnTo>
                    <a:pt x="64009" y="14957"/>
                  </a:lnTo>
                  <a:lnTo>
                    <a:pt x="63975" y="14905"/>
                  </a:lnTo>
                  <a:lnTo>
                    <a:pt x="63975" y="14888"/>
                  </a:lnTo>
                  <a:close/>
                  <a:moveTo>
                    <a:pt x="65366" y="14888"/>
                  </a:moveTo>
                  <a:lnTo>
                    <a:pt x="65323" y="14957"/>
                  </a:lnTo>
                  <a:lnTo>
                    <a:pt x="65357" y="14957"/>
                  </a:lnTo>
                  <a:lnTo>
                    <a:pt x="65357" y="15942"/>
                  </a:lnTo>
                  <a:lnTo>
                    <a:pt x="65348" y="15942"/>
                  </a:lnTo>
                  <a:lnTo>
                    <a:pt x="65348" y="16158"/>
                  </a:lnTo>
                  <a:lnTo>
                    <a:pt x="64942" y="16158"/>
                  </a:lnTo>
                  <a:lnTo>
                    <a:pt x="64942" y="15942"/>
                  </a:lnTo>
                  <a:lnTo>
                    <a:pt x="64942" y="14957"/>
                  </a:lnTo>
                  <a:lnTo>
                    <a:pt x="64891" y="14888"/>
                  </a:lnTo>
                  <a:close/>
                  <a:moveTo>
                    <a:pt x="66333" y="14888"/>
                  </a:moveTo>
                  <a:lnTo>
                    <a:pt x="66290" y="14957"/>
                  </a:lnTo>
                  <a:lnTo>
                    <a:pt x="66308" y="14957"/>
                  </a:lnTo>
                  <a:lnTo>
                    <a:pt x="66308" y="15942"/>
                  </a:lnTo>
                  <a:lnTo>
                    <a:pt x="66299" y="15942"/>
                  </a:lnTo>
                  <a:lnTo>
                    <a:pt x="66299" y="16158"/>
                  </a:lnTo>
                  <a:lnTo>
                    <a:pt x="65919" y="16158"/>
                  </a:lnTo>
                  <a:lnTo>
                    <a:pt x="65919" y="15942"/>
                  </a:lnTo>
                  <a:lnTo>
                    <a:pt x="65910" y="15942"/>
                  </a:lnTo>
                  <a:lnTo>
                    <a:pt x="65910" y="14957"/>
                  </a:lnTo>
                  <a:lnTo>
                    <a:pt x="65867" y="14888"/>
                  </a:lnTo>
                  <a:close/>
                  <a:moveTo>
                    <a:pt x="67293" y="14888"/>
                  </a:moveTo>
                  <a:lnTo>
                    <a:pt x="67249" y="14957"/>
                  </a:lnTo>
                  <a:lnTo>
                    <a:pt x="67258" y="14957"/>
                  </a:lnTo>
                  <a:lnTo>
                    <a:pt x="67258" y="15942"/>
                  </a:lnTo>
                  <a:lnTo>
                    <a:pt x="67241" y="15942"/>
                  </a:lnTo>
                  <a:lnTo>
                    <a:pt x="67241" y="16158"/>
                  </a:lnTo>
                  <a:lnTo>
                    <a:pt x="66869" y="16158"/>
                  </a:lnTo>
                  <a:lnTo>
                    <a:pt x="66869" y="15942"/>
                  </a:lnTo>
                  <a:lnTo>
                    <a:pt x="66869" y="14957"/>
                  </a:lnTo>
                  <a:lnTo>
                    <a:pt x="66826" y="14888"/>
                  </a:lnTo>
                  <a:close/>
                  <a:moveTo>
                    <a:pt x="68243" y="14888"/>
                  </a:moveTo>
                  <a:lnTo>
                    <a:pt x="68200" y="14957"/>
                  </a:lnTo>
                  <a:lnTo>
                    <a:pt x="68208" y="14957"/>
                  </a:lnTo>
                  <a:lnTo>
                    <a:pt x="68208" y="15942"/>
                  </a:lnTo>
                  <a:lnTo>
                    <a:pt x="68200" y="15942"/>
                  </a:lnTo>
                  <a:lnTo>
                    <a:pt x="68200" y="16158"/>
                  </a:lnTo>
                  <a:lnTo>
                    <a:pt x="67820" y="16158"/>
                  </a:lnTo>
                  <a:lnTo>
                    <a:pt x="67820" y="15942"/>
                  </a:lnTo>
                  <a:lnTo>
                    <a:pt x="67811" y="15942"/>
                  </a:lnTo>
                  <a:lnTo>
                    <a:pt x="67811" y="14957"/>
                  </a:lnTo>
                  <a:lnTo>
                    <a:pt x="67768" y="14888"/>
                  </a:lnTo>
                  <a:close/>
                  <a:moveTo>
                    <a:pt x="42477" y="15769"/>
                  </a:moveTo>
                  <a:lnTo>
                    <a:pt x="42477" y="16366"/>
                  </a:lnTo>
                  <a:lnTo>
                    <a:pt x="42149" y="16366"/>
                  </a:lnTo>
                  <a:lnTo>
                    <a:pt x="42149" y="15769"/>
                  </a:lnTo>
                  <a:close/>
                  <a:moveTo>
                    <a:pt x="43125" y="15778"/>
                  </a:moveTo>
                  <a:lnTo>
                    <a:pt x="43125" y="16383"/>
                  </a:lnTo>
                  <a:lnTo>
                    <a:pt x="42797" y="16383"/>
                  </a:lnTo>
                  <a:lnTo>
                    <a:pt x="42797" y="15778"/>
                  </a:lnTo>
                  <a:close/>
                  <a:moveTo>
                    <a:pt x="43773" y="15795"/>
                  </a:moveTo>
                  <a:lnTo>
                    <a:pt x="43773" y="16392"/>
                  </a:lnTo>
                  <a:lnTo>
                    <a:pt x="43445" y="16392"/>
                  </a:lnTo>
                  <a:lnTo>
                    <a:pt x="43445" y="15795"/>
                  </a:lnTo>
                  <a:close/>
                  <a:moveTo>
                    <a:pt x="44404" y="15804"/>
                  </a:moveTo>
                  <a:lnTo>
                    <a:pt x="44421" y="16400"/>
                  </a:lnTo>
                  <a:lnTo>
                    <a:pt x="44076" y="16400"/>
                  </a:lnTo>
                  <a:lnTo>
                    <a:pt x="44076" y="15804"/>
                  </a:lnTo>
                  <a:close/>
                  <a:moveTo>
                    <a:pt x="33387" y="15147"/>
                  </a:moveTo>
                  <a:lnTo>
                    <a:pt x="33387" y="15268"/>
                  </a:lnTo>
                  <a:lnTo>
                    <a:pt x="33422" y="15268"/>
                  </a:lnTo>
                  <a:lnTo>
                    <a:pt x="33387" y="15324"/>
                  </a:lnTo>
                  <a:lnTo>
                    <a:pt x="33387" y="16029"/>
                  </a:lnTo>
                  <a:lnTo>
                    <a:pt x="33379" y="16029"/>
                  </a:lnTo>
                  <a:lnTo>
                    <a:pt x="33379" y="16409"/>
                  </a:lnTo>
                  <a:lnTo>
                    <a:pt x="33033" y="16409"/>
                  </a:lnTo>
                  <a:lnTo>
                    <a:pt x="33033" y="16219"/>
                  </a:lnTo>
                  <a:lnTo>
                    <a:pt x="33033" y="15337"/>
                  </a:lnTo>
                  <a:lnTo>
                    <a:pt x="32998" y="15268"/>
                  </a:lnTo>
                  <a:lnTo>
                    <a:pt x="33382" y="15268"/>
                  </a:lnTo>
                  <a:lnTo>
                    <a:pt x="33387" y="15147"/>
                  </a:lnTo>
                  <a:close/>
                  <a:moveTo>
                    <a:pt x="34243" y="15147"/>
                  </a:moveTo>
                  <a:lnTo>
                    <a:pt x="34243" y="15268"/>
                  </a:lnTo>
                  <a:lnTo>
                    <a:pt x="34269" y="15268"/>
                  </a:lnTo>
                  <a:lnTo>
                    <a:pt x="34243" y="15310"/>
                  </a:lnTo>
                  <a:lnTo>
                    <a:pt x="34243" y="15310"/>
                  </a:lnTo>
                  <a:lnTo>
                    <a:pt x="34243" y="16029"/>
                  </a:lnTo>
                  <a:lnTo>
                    <a:pt x="34234" y="16029"/>
                  </a:lnTo>
                  <a:lnTo>
                    <a:pt x="34234" y="16409"/>
                  </a:lnTo>
                  <a:lnTo>
                    <a:pt x="33897" y="16409"/>
                  </a:lnTo>
                  <a:lnTo>
                    <a:pt x="33897" y="16219"/>
                  </a:lnTo>
                  <a:lnTo>
                    <a:pt x="33897" y="15337"/>
                  </a:lnTo>
                  <a:lnTo>
                    <a:pt x="33854" y="15268"/>
                  </a:lnTo>
                  <a:lnTo>
                    <a:pt x="34232" y="15268"/>
                  </a:lnTo>
                  <a:lnTo>
                    <a:pt x="34243" y="15147"/>
                  </a:lnTo>
                  <a:close/>
                  <a:moveTo>
                    <a:pt x="35124" y="15268"/>
                  </a:moveTo>
                  <a:lnTo>
                    <a:pt x="35089" y="15337"/>
                  </a:lnTo>
                  <a:lnTo>
                    <a:pt x="35089" y="16029"/>
                  </a:lnTo>
                  <a:lnTo>
                    <a:pt x="35081" y="16029"/>
                  </a:lnTo>
                  <a:lnTo>
                    <a:pt x="35081" y="16409"/>
                  </a:lnTo>
                  <a:lnTo>
                    <a:pt x="34744" y="16409"/>
                  </a:lnTo>
                  <a:lnTo>
                    <a:pt x="34744" y="16219"/>
                  </a:lnTo>
                  <a:lnTo>
                    <a:pt x="34744" y="15337"/>
                  </a:lnTo>
                  <a:lnTo>
                    <a:pt x="34709" y="15268"/>
                  </a:lnTo>
                  <a:close/>
                  <a:moveTo>
                    <a:pt x="35953" y="15147"/>
                  </a:moveTo>
                  <a:lnTo>
                    <a:pt x="35953" y="15268"/>
                  </a:lnTo>
                  <a:lnTo>
                    <a:pt x="35988" y="15268"/>
                  </a:lnTo>
                  <a:lnTo>
                    <a:pt x="35953" y="15324"/>
                  </a:lnTo>
                  <a:lnTo>
                    <a:pt x="35953" y="16029"/>
                  </a:lnTo>
                  <a:lnTo>
                    <a:pt x="35945" y="16029"/>
                  </a:lnTo>
                  <a:lnTo>
                    <a:pt x="35945" y="16409"/>
                  </a:lnTo>
                  <a:lnTo>
                    <a:pt x="35608" y="16409"/>
                  </a:lnTo>
                  <a:lnTo>
                    <a:pt x="35608" y="16219"/>
                  </a:lnTo>
                  <a:lnTo>
                    <a:pt x="35608" y="15337"/>
                  </a:lnTo>
                  <a:lnTo>
                    <a:pt x="35565" y="15268"/>
                  </a:lnTo>
                  <a:lnTo>
                    <a:pt x="35948" y="15268"/>
                  </a:lnTo>
                  <a:lnTo>
                    <a:pt x="35953" y="15147"/>
                  </a:lnTo>
                  <a:close/>
                  <a:moveTo>
                    <a:pt x="36835" y="15268"/>
                  </a:moveTo>
                  <a:lnTo>
                    <a:pt x="36800" y="15337"/>
                  </a:lnTo>
                  <a:lnTo>
                    <a:pt x="36800" y="16029"/>
                  </a:lnTo>
                  <a:lnTo>
                    <a:pt x="36792" y="16029"/>
                  </a:lnTo>
                  <a:lnTo>
                    <a:pt x="36792" y="16409"/>
                  </a:lnTo>
                  <a:lnTo>
                    <a:pt x="36455" y="16409"/>
                  </a:lnTo>
                  <a:lnTo>
                    <a:pt x="36455" y="16219"/>
                  </a:lnTo>
                  <a:lnTo>
                    <a:pt x="36455" y="15337"/>
                  </a:lnTo>
                  <a:lnTo>
                    <a:pt x="36411" y="15268"/>
                  </a:lnTo>
                  <a:close/>
                  <a:moveTo>
                    <a:pt x="37664" y="15147"/>
                  </a:moveTo>
                  <a:lnTo>
                    <a:pt x="37664" y="15268"/>
                  </a:lnTo>
                  <a:lnTo>
                    <a:pt x="37673" y="15268"/>
                  </a:lnTo>
                  <a:lnTo>
                    <a:pt x="37664" y="15282"/>
                  </a:lnTo>
                  <a:lnTo>
                    <a:pt x="37664" y="16029"/>
                  </a:lnTo>
                  <a:lnTo>
                    <a:pt x="37656" y="16029"/>
                  </a:lnTo>
                  <a:lnTo>
                    <a:pt x="37656" y="16409"/>
                  </a:lnTo>
                  <a:lnTo>
                    <a:pt x="37310" y="16409"/>
                  </a:lnTo>
                  <a:lnTo>
                    <a:pt x="37310" y="16219"/>
                  </a:lnTo>
                  <a:lnTo>
                    <a:pt x="37293" y="16219"/>
                  </a:lnTo>
                  <a:lnTo>
                    <a:pt x="37293" y="15337"/>
                  </a:lnTo>
                  <a:lnTo>
                    <a:pt x="37250" y="15268"/>
                  </a:lnTo>
                  <a:lnTo>
                    <a:pt x="37642" y="15268"/>
                  </a:lnTo>
                  <a:lnTo>
                    <a:pt x="37664" y="15147"/>
                  </a:lnTo>
                  <a:close/>
                  <a:moveTo>
                    <a:pt x="45069" y="15813"/>
                  </a:moveTo>
                  <a:lnTo>
                    <a:pt x="45069" y="16409"/>
                  </a:lnTo>
                  <a:lnTo>
                    <a:pt x="44741" y="16409"/>
                  </a:lnTo>
                  <a:lnTo>
                    <a:pt x="44741" y="15813"/>
                  </a:lnTo>
                  <a:close/>
                  <a:moveTo>
                    <a:pt x="45717" y="15821"/>
                  </a:moveTo>
                  <a:lnTo>
                    <a:pt x="45717" y="16417"/>
                  </a:lnTo>
                  <a:lnTo>
                    <a:pt x="45389" y="16417"/>
                  </a:lnTo>
                  <a:lnTo>
                    <a:pt x="45389" y="15821"/>
                  </a:lnTo>
                  <a:close/>
                  <a:moveTo>
                    <a:pt x="46365" y="15830"/>
                  </a:moveTo>
                  <a:lnTo>
                    <a:pt x="46365" y="16426"/>
                  </a:lnTo>
                  <a:lnTo>
                    <a:pt x="46037" y="16426"/>
                  </a:lnTo>
                  <a:lnTo>
                    <a:pt x="46037" y="15830"/>
                  </a:lnTo>
                  <a:close/>
                  <a:moveTo>
                    <a:pt x="47013" y="15839"/>
                  </a:moveTo>
                  <a:lnTo>
                    <a:pt x="47013" y="16435"/>
                  </a:lnTo>
                  <a:lnTo>
                    <a:pt x="46685" y="16435"/>
                  </a:lnTo>
                  <a:lnTo>
                    <a:pt x="46685" y="15839"/>
                  </a:lnTo>
                  <a:close/>
                  <a:moveTo>
                    <a:pt x="47661" y="15847"/>
                  </a:moveTo>
                  <a:lnTo>
                    <a:pt x="47661" y="16443"/>
                  </a:lnTo>
                  <a:lnTo>
                    <a:pt x="47333" y="16443"/>
                  </a:lnTo>
                  <a:lnTo>
                    <a:pt x="47333" y="15847"/>
                  </a:lnTo>
                  <a:close/>
                  <a:moveTo>
                    <a:pt x="48309" y="15856"/>
                  </a:moveTo>
                  <a:lnTo>
                    <a:pt x="48309" y="16452"/>
                  </a:lnTo>
                  <a:lnTo>
                    <a:pt x="47981" y="16452"/>
                  </a:lnTo>
                  <a:lnTo>
                    <a:pt x="47981" y="15856"/>
                  </a:lnTo>
                  <a:close/>
                  <a:moveTo>
                    <a:pt x="48957" y="15856"/>
                  </a:moveTo>
                  <a:lnTo>
                    <a:pt x="48957" y="16461"/>
                  </a:lnTo>
                  <a:lnTo>
                    <a:pt x="48629" y="16461"/>
                  </a:lnTo>
                  <a:lnTo>
                    <a:pt x="48629" y="15856"/>
                  </a:lnTo>
                  <a:close/>
                  <a:moveTo>
                    <a:pt x="49605" y="15864"/>
                  </a:moveTo>
                  <a:lnTo>
                    <a:pt x="49605" y="16469"/>
                  </a:lnTo>
                  <a:lnTo>
                    <a:pt x="49277" y="16469"/>
                  </a:lnTo>
                  <a:lnTo>
                    <a:pt x="49277" y="15864"/>
                  </a:lnTo>
                  <a:close/>
                  <a:moveTo>
                    <a:pt x="26337" y="1"/>
                  </a:moveTo>
                  <a:lnTo>
                    <a:pt x="26337" y="4960"/>
                  </a:lnTo>
                  <a:lnTo>
                    <a:pt x="22120" y="4960"/>
                  </a:lnTo>
                  <a:lnTo>
                    <a:pt x="22120" y="9159"/>
                  </a:lnTo>
                  <a:lnTo>
                    <a:pt x="19225" y="9159"/>
                  </a:lnTo>
                  <a:lnTo>
                    <a:pt x="19225" y="10991"/>
                  </a:lnTo>
                  <a:lnTo>
                    <a:pt x="18197" y="10991"/>
                  </a:lnTo>
                  <a:lnTo>
                    <a:pt x="18197" y="8140"/>
                  </a:lnTo>
                  <a:lnTo>
                    <a:pt x="19104" y="8140"/>
                  </a:lnTo>
                  <a:lnTo>
                    <a:pt x="14827" y="2368"/>
                  </a:lnTo>
                  <a:lnTo>
                    <a:pt x="10542" y="8140"/>
                  </a:lnTo>
                  <a:lnTo>
                    <a:pt x="11484" y="8140"/>
                  </a:lnTo>
                  <a:lnTo>
                    <a:pt x="11484" y="10991"/>
                  </a:lnTo>
                  <a:lnTo>
                    <a:pt x="9738" y="10991"/>
                  </a:lnTo>
                  <a:lnTo>
                    <a:pt x="9738" y="5505"/>
                  </a:lnTo>
                  <a:lnTo>
                    <a:pt x="7682" y="5505"/>
                  </a:lnTo>
                  <a:lnTo>
                    <a:pt x="7682" y="4986"/>
                  </a:lnTo>
                  <a:lnTo>
                    <a:pt x="6982" y="4986"/>
                  </a:lnTo>
                  <a:lnTo>
                    <a:pt x="6982" y="3733"/>
                  </a:lnTo>
                  <a:lnTo>
                    <a:pt x="5755" y="3733"/>
                  </a:lnTo>
                  <a:lnTo>
                    <a:pt x="5755" y="2619"/>
                  </a:lnTo>
                  <a:lnTo>
                    <a:pt x="942" y="2619"/>
                  </a:lnTo>
                  <a:lnTo>
                    <a:pt x="942" y="3733"/>
                  </a:lnTo>
                  <a:lnTo>
                    <a:pt x="0" y="3733"/>
                  </a:lnTo>
                  <a:lnTo>
                    <a:pt x="0" y="17904"/>
                  </a:lnTo>
                  <a:lnTo>
                    <a:pt x="81005" y="17904"/>
                  </a:lnTo>
                  <a:lnTo>
                    <a:pt x="81005" y="12400"/>
                  </a:lnTo>
                  <a:lnTo>
                    <a:pt x="79726" y="12391"/>
                  </a:lnTo>
                  <a:lnTo>
                    <a:pt x="79726" y="8105"/>
                  </a:lnTo>
                  <a:lnTo>
                    <a:pt x="77022" y="8105"/>
                  </a:lnTo>
                  <a:lnTo>
                    <a:pt x="77022" y="3776"/>
                  </a:lnTo>
                  <a:lnTo>
                    <a:pt x="73937" y="3776"/>
                  </a:lnTo>
                  <a:lnTo>
                    <a:pt x="73937" y="8105"/>
                  </a:lnTo>
                  <a:lnTo>
                    <a:pt x="72883" y="8105"/>
                  </a:lnTo>
                  <a:lnTo>
                    <a:pt x="72883" y="12607"/>
                  </a:lnTo>
                  <a:lnTo>
                    <a:pt x="68727" y="12607"/>
                  </a:lnTo>
                  <a:lnTo>
                    <a:pt x="68727" y="10732"/>
                  </a:lnTo>
                  <a:lnTo>
                    <a:pt x="69211" y="10732"/>
                  </a:lnTo>
                  <a:lnTo>
                    <a:pt x="68355" y="7215"/>
                  </a:lnTo>
                  <a:lnTo>
                    <a:pt x="62609" y="7215"/>
                  </a:lnTo>
                  <a:lnTo>
                    <a:pt x="61996" y="8892"/>
                  </a:lnTo>
                  <a:lnTo>
                    <a:pt x="56345" y="8892"/>
                  </a:lnTo>
                  <a:lnTo>
                    <a:pt x="56345" y="11527"/>
                  </a:lnTo>
                  <a:lnTo>
                    <a:pt x="55205" y="11527"/>
                  </a:lnTo>
                  <a:lnTo>
                    <a:pt x="55205" y="6377"/>
                  </a:lnTo>
                  <a:lnTo>
                    <a:pt x="53079" y="6377"/>
                  </a:lnTo>
                  <a:lnTo>
                    <a:pt x="53079" y="11527"/>
                  </a:lnTo>
                  <a:lnTo>
                    <a:pt x="52293" y="11527"/>
                  </a:lnTo>
                  <a:lnTo>
                    <a:pt x="52293" y="12823"/>
                  </a:lnTo>
                  <a:lnTo>
                    <a:pt x="49942" y="12823"/>
                  </a:lnTo>
                  <a:lnTo>
                    <a:pt x="49942" y="8684"/>
                  </a:lnTo>
                  <a:lnTo>
                    <a:pt x="49156" y="8684"/>
                  </a:lnTo>
                  <a:lnTo>
                    <a:pt x="49156" y="7768"/>
                  </a:lnTo>
                  <a:lnTo>
                    <a:pt x="45112" y="7768"/>
                  </a:lnTo>
                  <a:lnTo>
                    <a:pt x="45112" y="8684"/>
                  </a:lnTo>
                  <a:lnTo>
                    <a:pt x="44084" y="8684"/>
                  </a:lnTo>
                  <a:lnTo>
                    <a:pt x="44084" y="9721"/>
                  </a:lnTo>
                  <a:lnTo>
                    <a:pt x="43488" y="9721"/>
                  </a:lnTo>
                  <a:lnTo>
                    <a:pt x="43488" y="10144"/>
                  </a:lnTo>
                  <a:lnTo>
                    <a:pt x="41760" y="10144"/>
                  </a:lnTo>
                  <a:lnTo>
                    <a:pt x="41760" y="15527"/>
                  </a:lnTo>
                  <a:lnTo>
                    <a:pt x="38131" y="15527"/>
                  </a:lnTo>
                  <a:lnTo>
                    <a:pt x="38131" y="11475"/>
                  </a:lnTo>
                  <a:lnTo>
                    <a:pt x="38563" y="11475"/>
                  </a:lnTo>
                  <a:lnTo>
                    <a:pt x="37803" y="9488"/>
                  </a:lnTo>
                  <a:lnTo>
                    <a:pt x="30812" y="9488"/>
                  </a:lnTo>
                  <a:lnTo>
                    <a:pt x="30812" y="4960"/>
                  </a:lnTo>
                  <a:lnTo>
                    <a:pt x="29663" y="4960"/>
                  </a:lnTo>
                  <a:lnTo>
                    <a:pt x="29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713225" y="546858"/>
            <a:ext cx="2982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Sansita ExtraBold"/>
              <a:buNone/>
              <a:defRPr sz="3600" b="0">
                <a:solidFill>
                  <a:schemeClr val="accent4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38225" y="1117800"/>
            <a:ext cx="26568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695125" y="540000"/>
            <a:ext cx="1865400" cy="130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500" b="1">
                <a:solidFill>
                  <a:schemeClr val="accent3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 flipH="1">
            <a:off x="4844300" y="1636375"/>
            <a:ext cx="30168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 flipH="1">
            <a:off x="1282875" y="1446175"/>
            <a:ext cx="34011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895350" y="539750"/>
            <a:ext cx="7353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6949765" y="4910749"/>
            <a:ext cx="2276733" cy="228954"/>
          </a:xfrm>
          <a:custGeom>
            <a:avLst/>
            <a:gdLst/>
            <a:ahLst/>
            <a:cxnLst/>
            <a:rect l="l" t="t" r="r" b="b"/>
            <a:pathLst>
              <a:path w="85479" h="8596" extrusionOk="0">
                <a:moveTo>
                  <a:pt x="0" y="0"/>
                </a:moveTo>
                <a:lnTo>
                  <a:pt x="0" y="3132"/>
                </a:lnTo>
                <a:lnTo>
                  <a:pt x="2572" y="3132"/>
                </a:lnTo>
                <a:cubicBezTo>
                  <a:pt x="3932" y="3132"/>
                  <a:pt x="4015" y="4340"/>
                  <a:pt x="4020" y="4578"/>
                </a:cubicBezTo>
                <a:lnTo>
                  <a:pt x="4020" y="8596"/>
                </a:lnTo>
                <a:lnTo>
                  <a:pt x="5142" y="8596"/>
                </a:lnTo>
                <a:lnTo>
                  <a:pt x="5142" y="4578"/>
                </a:lnTo>
                <a:cubicBezTo>
                  <a:pt x="5142" y="4431"/>
                  <a:pt x="5182" y="3132"/>
                  <a:pt x="6588" y="3132"/>
                </a:cubicBezTo>
                <a:cubicBezTo>
                  <a:pt x="7947" y="3132"/>
                  <a:pt x="8031" y="4340"/>
                  <a:pt x="8033" y="4578"/>
                </a:cubicBezTo>
                <a:lnTo>
                  <a:pt x="8033" y="8596"/>
                </a:lnTo>
                <a:lnTo>
                  <a:pt x="9157" y="8596"/>
                </a:lnTo>
                <a:lnTo>
                  <a:pt x="9157" y="4578"/>
                </a:lnTo>
                <a:cubicBezTo>
                  <a:pt x="9157" y="4431"/>
                  <a:pt x="9198" y="3132"/>
                  <a:pt x="10605" y="3132"/>
                </a:cubicBezTo>
                <a:cubicBezTo>
                  <a:pt x="11962" y="3132"/>
                  <a:pt x="12048" y="4340"/>
                  <a:pt x="12051" y="4578"/>
                </a:cubicBezTo>
                <a:lnTo>
                  <a:pt x="12051" y="8596"/>
                </a:lnTo>
                <a:lnTo>
                  <a:pt x="13175" y="8596"/>
                </a:lnTo>
                <a:lnTo>
                  <a:pt x="13175" y="4578"/>
                </a:lnTo>
                <a:cubicBezTo>
                  <a:pt x="13175" y="4431"/>
                  <a:pt x="13216" y="3132"/>
                  <a:pt x="14621" y="3132"/>
                </a:cubicBezTo>
                <a:cubicBezTo>
                  <a:pt x="15980" y="3132"/>
                  <a:pt x="16064" y="4340"/>
                  <a:pt x="16069" y="4578"/>
                </a:cubicBezTo>
                <a:lnTo>
                  <a:pt x="16069" y="8596"/>
                </a:lnTo>
                <a:lnTo>
                  <a:pt x="17193" y="8596"/>
                </a:lnTo>
                <a:lnTo>
                  <a:pt x="17193" y="4578"/>
                </a:lnTo>
                <a:cubicBezTo>
                  <a:pt x="17193" y="4431"/>
                  <a:pt x="17233" y="3132"/>
                  <a:pt x="18638" y="3132"/>
                </a:cubicBezTo>
                <a:cubicBezTo>
                  <a:pt x="19995" y="3132"/>
                  <a:pt x="20082" y="4340"/>
                  <a:pt x="20084" y="4578"/>
                </a:cubicBezTo>
                <a:lnTo>
                  <a:pt x="20084" y="8596"/>
                </a:lnTo>
                <a:lnTo>
                  <a:pt x="21208" y="8596"/>
                </a:lnTo>
                <a:lnTo>
                  <a:pt x="21208" y="4578"/>
                </a:lnTo>
                <a:cubicBezTo>
                  <a:pt x="21208" y="4431"/>
                  <a:pt x="21249" y="3132"/>
                  <a:pt x="22654" y="3132"/>
                </a:cubicBezTo>
                <a:cubicBezTo>
                  <a:pt x="24013" y="3132"/>
                  <a:pt x="24097" y="4340"/>
                  <a:pt x="24102" y="4578"/>
                </a:cubicBezTo>
                <a:lnTo>
                  <a:pt x="24102" y="8596"/>
                </a:lnTo>
                <a:lnTo>
                  <a:pt x="25226" y="8596"/>
                </a:lnTo>
                <a:lnTo>
                  <a:pt x="25226" y="4578"/>
                </a:lnTo>
                <a:cubicBezTo>
                  <a:pt x="25226" y="4431"/>
                  <a:pt x="25266" y="3132"/>
                  <a:pt x="26672" y="3132"/>
                </a:cubicBezTo>
                <a:cubicBezTo>
                  <a:pt x="28029" y="3132"/>
                  <a:pt x="28115" y="4340"/>
                  <a:pt x="28117" y="4578"/>
                </a:cubicBezTo>
                <a:lnTo>
                  <a:pt x="28117" y="8596"/>
                </a:lnTo>
                <a:lnTo>
                  <a:pt x="29241" y="8596"/>
                </a:lnTo>
                <a:lnTo>
                  <a:pt x="29241" y="4578"/>
                </a:lnTo>
                <a:cubicBezTo>
                  <a:pt x="29241" y="4431"/>
                  <a:pt x="29282" y="3132"/>
                  <a:pt x="30689" y="3132"/>
                </a:cubicBezTo>
                <a:cubicBezTo>
                  <a:pt x="32046" y="3132"/>
                  <a:pt x="32130" y="4340"/>
                  <a:pt x="32135" y="4578"/>
                </a:cubicBezTo>
                <a:lnTo>
                  <a:pt x="32135" y="8596"/>
                </a:lnTo>
                <a:lnTo>
                  <a:pt x="33259" y="8596"/>
                </a:lnTo>
                <a:lnTo>
                  <a:pt x="33259" y="4578"/>
                </a:lnTo>
                <a:cubicBezTo>
                  <a:pt x="33259" y="4431"/>
                  <a:pt x="33300" y="3132"/>
                  <a:pt x="34705" y="3132"/>
                </a:cubicBezTo>
                <a:cubicBezTo>
                  <a:pt x="36064" y="3132"/>
                  <a:pt x="36148" y="4340"/>
                  <a:pt x="36150" y="4578"/>
                </a:cubicBezTo>
                <a:lnTo>
                  <a:pt x="36150" y="8596"/>
                </a:lnTo>
                <a:lnTo>
                  <a:pt x="37277" y="8596"/>
                </a:lnTo>
                <a:lnTo>
                  <a:pt x="37277" y="4578"/>
                </a:lnTo>
                <a:cubicBezTo>
                  <a:pt x="37277" y="4431"/>
                  <a:pt x="37315" y="3132"/>
                  <a:pt x="38723" y="3132"/>
                </a:cubicBezTo>
                <a:cubicBezTo>
                  <a:pt x="40082" y="3132"/>
                  <a:pt x="40166" y="4340"/>
                  <a:pt x="40168" y="4578"/>
                </a:cubicBezTo>
                <a:lnTo>
                  <a:pt x="40168" y="8596"/>
                </a:lnTo>
                <a:lnTo>
                  <a:pt x="41292" y="8596"/>
                </a:lnTo>
                <a:lnTo>
                  <a:pt x="41292" y="4578"/>
                </a:lnTo>
                <a:cubicBezTo>
                  <a:pt x="41292" y="4431"/>
                  <a:pt x="41333" y="3132"/>
                  <a:pt x="42738" y="3132"/>
                </a:cubicBezTo>
                <a:cubicBezTo>
                  <a:pt x="44097" y="3132"/>
                  <a:pt x="44181" y="4340"/>
                  <a:pt x="44186" y="4578"/>
                </a:cubicBezTo>
                <a:lnTo>
                  <a:pt x="44186" y="8596"/>
                </a:lnTo>
                <a:lnTo>
                  <a:pt x="45310" y="8596"/>
                </a:lnTo>
                <a:lnTo>
                  <a:pt x="45310" y="4578"/>
                </a:lnTo>
                <a:cubicBezTo>
                  <a:pt x="45310" y="4431"/>
                  <a:pt x="45351" y="3132"/>
                  <a:pt x="46756" y="3132"/>
                </a:cubicBezTo>
                <a:cubicBezTo>
                  <a:pt x="48115" y="3132"/>
                  <a:pt x="48199" y="4340"/>
                  <a:pt x="48201" y="4578"/>
                </a:cubicBezTo>
                <a:lnTo>
                  <a:pt x="48201" y="8596"/>
                </a:lnTo>
                <a:lnTo>
                  <a:pt x="49328" y="8596"/>
                </a:lnTo>
                <a:lnTo>
                  <a:pt x="49328" y="4578"/>
                </a:lnTo>
                <a:cubicBezTo>
                  <a:pt x="49328" y="4431"/>
                  <a:pt x="49366" y="3132"/>
                  <a:pt x="50773" y="3132"/>
                </a:cubicBezTo>
                <a:cubicBezTo>
                  <a:pt x="52133" y="3132"/>
                  <a:pt x="52217" y="4340"/>
                  <a:pt x="52219" y="4578"/>
                </a:cubicBezTo>
                <a:lnTo>
                  <a:pt x="52219" y="8596"/>
                </a:lnTo>
                <a:lnTo>
                  <a:pt x="53343" y="8596"/>
                </a:lnTo>
                <a:lnTo>
                  <a:pt x="53343" y="4578"/>
                </a:lnTo>
                <a:cubicBezTo>
                  <a:pt x="53343" y="4431"/>
                  <a:pt x="53384" y="3132"/>
                  <a:pt x="54789" y="3132"/>
                </a:cubicBezTo>
                <a:cubicBezTo>
                  <a:pt x="56148" y="3132"/>
                  <a:pt x="56232" y="4340"/>
                  <a:pt x="56237" y="4578"/>
                </a:cubicBezTo>
                <a:lnTo>
                  <a:pt x="56237" y="8596"/>
                </a:lnTo>
                <a:lnTo>
                  <a:pt x="57361" y="8596"/>
                </a:lnTo>
                <a:lnTo>
                  <a:pt x="57361" y="4578"/>
                </a:lnTo>
                <a:cubicBezTo>
                  <a:pt x="57361" y="4431"/>
                  <a:pt x="57399" y="3132"/>
                  <a:pt x="58807" y="3132"/>
                </a:cubicBezTo>
                <a:cubicBezTo>
                  <a:pt x="60164" y="3132"/>
                  <a:pt x="60250" y="4340"/>
                  <a:pt x="60252" y="4578"/>
                </a:cubicBezTo>
                <a:lnTo>
                  <a:pt x="60252" y="8596"/>
                </a:lnTo>
                <a:lnTo>
                  <a:pt x="61376" y="8596"/>
                </a:lnTo>
                <a:lnTo>
                  <a:pt x="61376" y="4578"/>
                </a:lnTo>
                <a:cubicBezTo>
                  <a:pt x="61376" y="4431"/>
                  <a:pt x="61417" y="3132"/>
                  <a:pt x="62822" y="3132"/>
                </a:cubicBezTo>
                <a:cubicBezTo>
                  <a:pt x="64181" y="3132"/>
                  <a:pt x="64265" y="4340"/>
                  <a:pt x="64268" y="4578"/>
                </a:cubicBezTo>
                <a:lnTo>
                  <a:pt x="64268" y="8596"/>
                </a:lnTo>
                <a:lnTo>
                  <a:pt x="65394" y="8596"/>
                </a:lnTo>
                <a:lnTo>
                  <a:pt x="65394" y="4578"/>
                </a:lnTo>
                <a:cubicBezTo>
                  <a:pt x="65394" y="4431"/>
                  <a:pt x="65432" y="3132"/>
                  <a:pt x="66840" y="3132"/>
                </a:cubicBezTo>
                <a:cubicBezTo>
                  <a:pt x="68199" y="3132"/>
                  <a:pt x="68283" y="4340"/>
                  <a:pt x="68285" y="4578"/>
                </a:cubicBezTo>
                <a:lnTo>
                  <a:pt x="68285" y="8596"/>
                </a:lnTo>
                <a:lnTo>
                  <a:pt x="69409" y="8596"/>
                </a:lnTo>
                <a:lnTo>
                  <a:pt x="69409" y="4578"/>
                </a:lnTo>
                <a:cubicBezTo>
                  <a:pt x="69409" y="4431"/>
                  <a:pt x="69450" y="3132"/>
                  <a:pt x="70855" y="3132"/>
                </a:cubicBezTo>
                <a:cubicBezTo>
                  <a:pt x="72215" y="3132"/>
                  <a:pt x="72298" y="4340"/>
                  <a:pt x="72303" y="4578"/>
                </a:cubicBezTo>
                <a:lnTo>
                  <a:pt x="72303" y="8596"/>
                </a:lnTo>
                <a:lnTo>
                  <a:pt x="73427" y="8596"/>
                </a:lnTo>
                <a:lnTo>
                  <a:pt x="73427" y="4578"/>
                </a:lnTo>
                <a:cubicBezTo>
                  <a:pt x="73427" y="4431"/>
                  <a:pt x="73468" y="3132"/>
                  <a:pt x="74873" y="3132"/>
                </a:cubicBezTo>
                <a:cubicBezTo>
                  <a:pt x="76230" y="3132"/>
                  <a:pt x="76316" y="4340"/>
                  <a:pt x="76318" y="4578"/>
                </a:cubicBezTo>
                <a:lnTo>
                  <a:pt x="76318" y="8596"/>
                </a:lnTo>
                <a:lnTo>
                  <a:pt x="77443" y="8596"/>
                </a:lnTo>
                <a:lnTo>
                  <a:pt x="77443" y="4578"/>
                </a:lnTo>
                <a:cubicBezTo>
                  <a:pt x="77443" y="4431"/>
                  <a:pt x="77486" y="3132"/>
                  <a:pt x="78891" y="3132"/>
                </a:cubicBezTo>
                <a:cubicBezTo>
                  <a:pt x="80248" y="3132"/>
                  <a:pt x="80334" y="4340"/>
                  <a:pt x="80336" y="4578"/>
                </a:cubicBezTo>
                <a:lnTo>
                  <a:pt x="80336" y="8596"/>
                </a:lnTo>
                <a:lnTo>
                  <a:pt x="81460" y="8596"/>
                </a:lnTo>
                <a:lnTo>
                  <a:pt x="81460" y="4578"/>
                </a:lnTo>
                <a:cubicBezTo>
                  <a:pt x="81460" y="4431"/>
                  <a:pt x="81501" y="3132"/>
                  <a:pt x="82906" y="3132"/>
                </a:cubicBezTo>
                <a:lnTo>
                  <a:pt x="85478" y="3132"/>
                </a:lnTo>
                <a:lnTo>
                  <a:pt x="854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2103800" y="4341725"/>
            <a:ext cx="385911" cy="807517"/>
          </a:xfrm>
          <a:custGeom>
            <a:avLst/>
            <a:gdLst/>
            <a:ahLst/>
            <a:cxnLst/>
            <a:rect l="l" t="t" r="r" b="b"/>
            <a:pathLst>
              <a:path w="10076" h="21084" extrusionOk="0">
                <a:moveTo>
                  <a:pt x="856" y="4882"/>
                </a:moveTo>
                <a:lnTo>
                  <a:pt x="856" y="5729"/>
                </a:lnTo>
                <a:lnTo>
                  <a:pt x="441" y="5729"/>
                </a:lnTo>
                <a:lnTo>
                  <a:pt x="441" y="4882"/>
                </a:lnTo>
                <a:close/>
                <a:moveTo>
                  <a:pt x="1651" y="4882"/>
                </a:moveTo>
                <a:lnTo>
                  <a:pt x="1651" y="5729"/>
                </a:lnTo>
                <a:lnTo>
                  <a:pt x="1244" y="5729"/>
                </a:lnTo>
                <a:lnTo>
                  <a:pt x="1244" y="4882"/>
                </a:lnTo>
                <a:close/>
                <a:moveTo>
                  <a:pt x="2445" y="4882"/>
                </a:moveTo>
                <a:lnTo>
                  <a:pt x="2445" y="5729"/>
                </a:lnTo>
                <a:lnTo>
                  <a:pt x="2039" y="5729"/>
                </a:lnTo>
                <a:lnTo>
                  <a:pt x="2039" y="4882"/>
                </a:lnTo>
                <a:close/>
                <a:moveTo>
                  <a:pt x="3240" y="4882"/>
                </a:moveTo>
                <a:lnTo>
                  <a:pt x="3240" y="5729"/>
                </a:lnTo>
                <a:lnTo>
                  <a:pt x="2834" y="5729"/>
                </a:lnTo>
                <a:lnTo>
                  <a:pt x="2834" y="4882"/>
                </a:lnTo>
                <a:close/>
                <a:moveTo>
                  <a:pt x="4044" y="4882"/>
                </a:moveTo>
                <a:lnTo>
                  <a:pt x="4044" y="5729"/>
                </a:lnTo>
                <a:lnTo>
                  <a:pt x="3638" y="5729"/>
                </a:lnTo>
                <a:lnTo>
                  <a:pt x="3638" y="4882"/>
                </a:lnTo>
                <a:close/>
                <a:moveTo>
                  <a:pt x="4839" y="4882"/>
                </a:moveTo>
                <a:lnTo>
                  <a:pt x="4839" y="5729"/>
                </a:lnTo>
                <a:lnTo>
                  <a:pt x="4433" y="5729"/>
                </a:lnTo>
                <a:lnTo>
                  <a:pt x="4433" y="4882"/>
                </a:lnTo>
                <a:close/>
                <a:moveTo>
                  <a:pt x="5642" y="4882"/>
                </a:moveTo>
                <a:lnTo>
                  <a:pt x="5642" y="5729"/>
                </a:lnTo>
                <a:lnTo>
                  <a:pt x="5228" y="5729"/>
                </a:lnTo>
                <a:lnTo>
                  <a:pt x="5228" y="4882"/>
                </a:lnTo>
                <a:close/>
                <a:moveTo>
                  <a:pt x="6437" y="4882"/>
                </a:moveTo>
                <a:lnTo>
                  <a:pt x="6437" y="5729"/>
                </a:lnTo>
                <a:lnTo>
                  <a:pt x="6031" y="5729"/>
                </a:lnTo>
                <a:lnTo>
                  <a:pt x="6031" y="4882"/>
                </a:lnTo>
                <a:close/>
                <a:moveTo>
                  <a:pt x="856" y="6342"/>
                </a:moveTo>
                <a:lnTo>
                  <a:pt x="856" y="7189"/>
                </a:lnTo>
                <a:lnTo>
                  <a:pt x="441" y="7189"/>
                </a:lnTo>
                <a:lnTo>
                  <a:pt x="441" y="6342"/>
                </a:lnTo>
                <a:close/>
                <a:moveTo>
                  <a:pt x="1651" y="6342"/>
                </a:moveTo>
                <a:lnTo>
                  <a:pt x="1651" y="7189"/>
                </a:lnTo>
                <a:lnTo>
                  <a:pt x="1244" y="7189"/>
                </a:lnTo>
                <a:lnTo>
                  <a:pt x="1244" y="6342"/>
                </a:lnTo>
                <a:close/>
                <a:moveTo>
                  <a:pt x="2445" y="6342"/>
                </a:moveTo>
                <a:lnTo>
                  <a:pt x="2445" y="7189"/>
                </a:lnTo>
                <a:lnTo>
                  <a:pt x="2039" y="7189"/>
                </a:lnTo>
                <a:lnTo>
                  <a:pt x="2039" y="6342"/>
                </a:lnTo>
                <a:close/>
                <a:moveTo>
                  <a:pt x="3240" y="6342"/>
                </a:moveTo>
                <a:lnTo>
                  <a:pt x="3240" y="7189"/>
                </a:lnTo>
                <a:lnTo>
                  <a:pt x="2834" y="7189"/>
                </a:lnTo>
                <a:lnTo>
                  <a:pt x="2834" y="6342"/>
                </a:lnTo>
                <a:close/>
                <a:moveTo>
                  <a:pt x="4044" y="6342"/>
                </a:moveTo>
                <a:lnTo>
                  <a:pt x="4044" y="7189"/>
                </a:lnTo>
                <a:lnTo>
                  <a:pt x="3638" y="7189"/>
                </a:lnTo>
                <a:lnTo>
                  <a:pt x="3638" y="6342"/>
                </a:lnTo>
                <a:close/>
                <a:moveTo>
                  <a:pt x="4839" y="6342"/>
                </a:moveTo>
                <a:lnTo>
                  <a:pt x="4839" y="7189"/>
                </a:lnTo>
                <a:lnTo>
                  <a:pt x="4433" y="7189"/>
                </a:lnTo>
                <a:lnTo>
                  <a:pt x="4433" y="6342"/>
                </a:lnTo>
                <a:close/>
                <a:moveTo>
                  <a:pt x="5642" y="6342"/>
                </a:moveTo>
                <a:lnTo>
                  <a:pt x="5642" y="7189"/>
                </a:lnTo>
                <a:lnTo>
                  <a:pt x="5228" y="7189"/>
                </a:lnTo>
                <a:lnTo>
                  <a:pt x="5228" y="6342"/>
                </a:lnTo>
                <a:close/>
                <a:moveTo>
                  <a:pt x="6437" y="6342"/>
                </a:moveTo>
                <a:lnTo>
                  <a:pt x="6437" y="7189"/>
                </a:lnTo>
                <a:lnTo>
                  <a:pt x="6031" y="7189"/>
                </a:lnTo>
                <a:lnTo>
                  <a:pt x="6031" y="6342"/>
                </a:lnTo>
                <a:close/>
                <a:moveTo>
                  <a:pt x="873" y="10689"/>
                </a:moveTo>
                <a:lnTo>
                  <a:pt x="873" y="11535"/>
                </a:lnTo>
                <a:lnTo>
                  <a:pt x="441" y="11535"/>
                </a:lnTo>
                <a:lnTo>
                  <a:pt x="441" y="10689"/>
                </a:lnTo>
                <a:close/>
                <a:moveTo>
                  <a:pt x="1728" y="10689"/>
                </a:moveTo>
                <a:lnTo>
                  <a:pt x="1728" y="11535"/>
                </a:lnTo>
                <a:lnTo>
                  <a:pt x="1296" y="11535"/>
                </a:lnTo>
                <a:lnTo>
                  <a:pt x="1296" y="10689"/>
                </a:lnTo>
                <a:close/>
                <a:moveTo>
                  <a:pt x="2575" y="10689"/>
                </a:moveTo>
                <a:lnTo>
                  <a:pt x="2575" y="11535"/>
                </a:lnTo>
                <a:lnTo>
                  <a:pt x="2143" y="11535"/>
                </a:lnTo>
                <a:lnTo>
                  <a:pt x="2143" y="10689"/>
                </a:lnTo>
                <a:close/>
                <a:moveTo>
                  <a:pt x="3422" y="10689"/>
                </a:moveTo>
                <a:lnTo>
                  <a:pt x="3422" y="11535"/>
                </a:lnTo>
                <a:lnTo>
                  <a:pt x="2990" y="11535"/>
                </a:lnTo>
                <a:lnTo>
                  <a:pt x="2990" y="10689"/>
                </a:lnTo>
                <a:close/>
                <a:moveTo>
                  <a:pt x="4269" y="10689"/>
                </a:moveTo>
                <a:lnTo>
                  <a:pt x="4269" y="11535"/>
                </a:lnTo>
                <a:lnTo>
                  <a:pt x="3837" y="11535"/>
                </a:lnTo>
                <a:lnTo>
                  <a:pt x="3837" y="10689"/>
                </a:lnTo>
                <a:close/>
                <a:moveTo>
                  <a:pt x="5115" y="10689"/>
                </a:moveTo>
                <a:lnTo>
                  <a:pt x="5115" y="11535"/>
                </a:lnTo>
                <a:lnTo>
                  <a:pt x="4683" y="11535"/>
                </a:lnTo>
                <a:lnTo>
                  <a:pt x="4683" y="10689"/>
                </a:lnTo>
                <a:close/>
                <a:moveTo>
                  <a:pt x="5962" y="10689"/>
                </a:moveTo>
                <a:lnTo>
                  <a:pt x="5962" y="11535"/>
                </a:lnTo>
                <a:lnTo>
                  <a:pt x="5530" y="11535"/>
                </a:lnTo>
                <a:lnTo>
                  <a:pt x="5530" y="10689"/>
                </a:lnTo>
                <a:close/>
                <a:moveTo>
                  <a:pt x="6809" y="10689"/>
                </a:moveTo>
                <a:lnTo>
                  <a:pt x="6809" y="11535"/>
                </a:lnTo>
                <a:lnTo>
                  <a:pt x="6377" y="11535"/>
                </a:lnTo>
                <a:lnTo>
                  <a:pt x="6377" y="10689"/>
                </a:lnTo>
                <a:close/>
                <a:moveTo>
                  <a:pt x="7656" y="10689"/>
                </a:moveTo>
                <a:lnTo>
                  <a:pt x="7656" y="11535"/>
                </a:lnTo>
                <a:lnTo>
                  <a:pt x="7224" y="11535"/>
                </a:lnTo>
                <a:lnTo>
                  <a:pt x="7224" y="10689"/>
                </a:lnTo>
                <a:close/>
                <a:moveTo>
                  <a:pt x="8502" y="10689"/>
                </a:moveTo>
                <a:lnTo>
                  <a:pt x="8502" y="11535"/>
                </a:lnTo>
                <a:lnTo>
                  <a:pt x="8070" y="11535"/>
                </a:lnTo>
                <a:lnTo>
                  <a:pt x="8070" y="10689"/>
                </a:lnTo>
                <a:close/>
                <a:moveTo>
                  <a:pt x="9358" y="10689"/>
                </a:moveTo>
                <a:lnTo>
                  <a:pt x="9358" y="11535"/>
                </a:lnTo>
                <a:lnTo>
                  <a:pt x="8926" y="11535"/>
                </a:lnTo>
                <a:lnTo>
                  <a:pt x="8926" y="10689"/>
                </a:lnTo>
                <a:close/>
                <a:moveTo>
                  <a:pt x="873" y="11924"/>
                </a:moveTo>
                <a:lnTo>
                  <a:pt x="873" y="12771"/>
                </a:lnTo>
                <a:lnTo>
                  <a:pt x="441" y="12771"/>
                </a:lnTo>
                <a:lnTo>
                  <a:pt x="441" y="11924"/>
                </a:lnTo>
                <a:close/>
                <a:moveTo>
                  <a:pt x="1728" y="11924"/>
                </a:moveTo>
                <a:lnTo>
                  <a:pt x="1728" y="12771"/>
                </a:lnTo>
                <a:lnTo>
                  <a:pt x="1296" y="12771"/>
                </a:lnTo>
                <a:lnTo>
                  <a:pt x="1296" y="11924"/>
                </a:lnTo>
                <a:close/>
                <a:moveTo>
                  <a:pt x="2575" y="11924"/>
                </a:moveTo>
                <a:lnTo>
                  <a:pt x="2575" y="12771"/>
                </a:lnTo>
                <a:lnTo>
                  <a:pt x="2143" y="12771"/>
                </a:lnTo>
                <a:lnTo>
                  <a:pt x="2143" y="11924"/>
                </a:lnTo>
                <a:close/>
                <a:moveTo>
                  <a:pt x="3422" y="11924"/>
                </a:moveTo>
                <a:lnTo>
                  <a:pt x="3422" y="12771"/>
                </a:lnTo>
                <a:lnTo>
                  <a:pt x="2990" y="12771"/>
                </a:lnTo>
                <a:lnTo>
                  <a:pt x="2990" y="11924"/>
                </a:lnTo>
                <a:close/>
                <a:moveTo>
                  <a:pt x="4269" y="11924"/>
                </a:moveTo>
                <a:lnTo>
                  <a:pt x="4269" y="12771"/>
                </a:lnTo>
                <a:lnTo>
                  <a:pt x="3837" y="12771"/>
                </a:lnTo>
                <a:lnTo>
                  <a:pt x="3837" y="11924"/>
                </a:lnTo>
                <a:close/>
                <a:moveTo>
                  <a:pt x="5115" y="11924"/>
                </a:moveTo>
                <a:lnTo>
                  <a:pt x="5115" y="12771"/>
                </a:lnTo>
                <a:lnTo>
                  <a:pt x="4683" y="12771"/>
                </a:lnTo>
                <a:lnTo>
                  <a:pt x="4683" y="11924"/>
                </a:lnTo>
                <a:close/>
                <a:moveTo>
                  <a:pt x="5962" y="11924"/>
                </a:moveTo>
                <a:lnTo>
                  <a:pt x="5962" y="12771"/>
                </a:lnTo>
                <a:lnTo>
                  <a:pt x="5530" y="12771"/>
                </a:lnTo>
                <a:lnTo>
                  <a:pt x="5530" y="11924"/>
                </a:lnTo>
                <a:close/>
                <a:moveTo>
                  <a:pt x="6809" y="11924"/>
                </a:moveTo>
                <a:lnTo>
                  <a:pt x="6809" y="12771"/>
                </a:lnTo>
                <a:lnTo>
                  <a:pt x="6377" y="12771"/>
                </a:lnTo>
                <a:lnTo>
                  <a:pt x="6377" y="11924"/>
                </a:lnTo>
                <a:close/>
                <a:moveTo>
                  <a:pt x="7656" y="11924"/>
                </a:moveTo>
                <a:lnTo>
                  <a:pt x="7656" y="12771"/>
                </a:lnTo>
                <a:lnTo>
                  <a:pt x="7224" y="12771"/>
                </a:lnTo>
                <a:lnTo>
                  <a:pt x="7224" y="11924"/>
                </a:lnTo>
                <a:close/>
                <a:moveTo>
                  <a:pt x="8502" y="11924"/>
                </a:moveTo>
                <a:lnTo>
                  <a:pt x="8502" y="12771"/>
                </a:lnTo>
                <a:lnTo>
                  <a:pt x="8070" y="12771"/>
                </a:lnTo>
                <a:lnTo>
                  <a:pt x="8070" y="11924"/>
                </a:lnTo>
                <a:close/>
                <a:moveTo>
                  <a:pt x="9358" y="11924"/>
                </a:moveTo>
                <a:lnTo>
                  <a:pt x="9358" y="12771"/>
                </a:lnTo>
                <a:lnTo>
                  <a:pt x="8926" y="12771"/>
                </a:lnTo>
                <a:lnTo>
                  <a:pt x="8926" y="11924"/>
                </a:lnTo>
                <a:close/>
                <a:moveTo>
                  <a:pt x="873" y="13151"/>
                </a:moveTo>
                <a:lnTo>
                  <a:pt x="873" y="13998"/>
                </a:lnTo>
                <a:lnTo>
                  <a:pt x="441" y="13998"/>
                </a:lnTo>
                <a:lnTo>
                  <a:pt x="441" y="13151"/>
                </a:lnTo>
                <a:close/>
                <a:moveTo>
                  <a:pt x="1728" y="13151"/>
                </a:moveTo>
                <a:lnTo>
                  <a:pt x="1728" y="13998"/>
                </a:lnTo>
                <a:lnTo>
                  <a:pt x="1296" y="13998"/>
                </a:lnTo>
                <a:lnTo>
                  <a:pt x="1296" y="13151"/>
                </a:lnTo>
                <a:close/>
                <a:moveTo>
                  <a:pt x="2575" y="13151"/>
                </a:moveTo>
                <a:lnTo>
                  <a:pt x="2575" y="13998"/>
                </a:lnTo>
                <a:lnTo>
                  <a:pt x="2143" y="13998"/>
                </a:lnTo>
                <a:lnTo>
                  <a:pt x="2143" y="13151"/>
                </a:lnTo>
                <a:close/>
                <a:moveTo>
                  <a:pt x="3422" y="13151"/>
                </a:moveTo>
                <a:lnTo>
                  <a:pt x="3422" y="13998"/>
                </a:lnTo>
                <a:lnTo>
                  <a:pt x="2990" y="13998"/>
                </a:lnTo>
                <a:lnTo>
                  <a:pt x="2990" y="13151"/>
                </a:lnTo>
                <a:close/>
                <a:moveTo>
                  <a:pt x="4269" y="13151"/>
                </a:moveTo>
                <a:lnTo>
                  <a:pt x="4269" y="13998"/>
                </a:lnTo>
                <a:lnTo>
                  <a:pt x="3837" y="13998"/>
                </a:lnTo>
                <a:lnTo>
                  <a:pt x="3837" y="13151"/>
                </a:lnTo>
                <a:close/>
                <a:moveTo>
                  <a:pt x="5115" y="13151"/>
                </a:moveTo>
                <a:lnTo>
                  <a:pt x="5115" y="13998"/>
                </a:lnTo>
                <a:lnTo>
                  <a:pt x="4683" y="13998"/>
                </a:lnTo>
                <a:lnTo>
                  <a:pt x="4683" y="13151"/>
                </a:lnTo>
                <a:close/>
                <a:moveTo>
                  <a:pt x="5962" y="13151"/>
                </a:moveTo>
                <a:lnTo>
                  <a:pt x="5962" y="13998"/>
                </a:lnTo>
                <a:lnTo>
                  <a:pt x="5530" y="13998"/>
                </a:lnTo>
                <a:lnTo>
                  <a:pt x="5530" y="13151"/>
                </a:lnTo>
                <a:close/>
                <a:moveTo>
                  <a:pt x="6809" y="13151"/>
                </a:moveTo>
                <a:lnTo>
                  <a:pt x="6809" y="13998"/>
                </a:lnTo>
                <a:lnTo>
                  <a:pt x="6377" y="13998"/>
                </a:lnTo>
                <a:lnTo>
                  <a:pt x="6377" y="13151"/>
                </a:lnTo>
                <a:close/>
                <a:moveTo>
                  <a:pt x="7656" y="13151"/>
                </a:moveTo>
                <a:lnTo>
                  <a:pt x="7656" y="13998"/>
                </a:lnTo>
                <a:lnTo>
                  <a:pt x="7224" y="13998"/>
                </a:lnTo>
                <a:lnTo>
                  <a:pt x="7224" y="13151"/>
                </a:lnTo>
                <a:close/>
                <a:moveTo>
                  <a:pt x="8502" y="13151"/>
                </a:moveTo>
                <a:lnTo>
                  <a:pt x="8502" y="13998"/>
                </a:lnTo>
                <a:lnTo>
                  <a:pt x="8070" y="13998"/>
                </a:lnTo>
                <a:lnTo>
                  <a:pt x="8070" y="13151"/>
                </a:lnTo>
                <a:close/>
                <a:moveTo>
                  <a:pt x="9358" y="13151"/>
                </a:moveTo>
                <a:lnTo>
                  <a:pt x="9358" y="13998"/>
                </a:lnTo>
                <a:lnTo>
                  <a:pt x="8926" y="13998"/>
                </a:lnTo>
                <a:lnTo>
                  <a:pt x="8926" y="13151"/>
                </a:lnTo>
                <a:close/>
                <a:moveTo>
                  <a:pt x="873" y="14387"/>
                </a:moveTo>
                <a:lnTo>
                  <a:pt x="873" y="15234"/>
                </a:lnTo>
                <a:lnTo>
                  <a:pt x="441" y="15234"/>
                </a:lnTo>
                <a:lnTo>
                  <a:pt x="441" y="14387"/>
                </a:lnTo>
                <a:close/>
                <a:moveTo>
                  <a:pt x="1728" y="14387"/>
                </a:moveTo>
                <a:lnTo>
                  <a:pt x="1728" y="15234"/>
                </a:lnTo>
                <a:lnTo>
                  <a:pt x="1296" y="15234"/>
                </a:lnTo>
                <a:lnTo>
                  <a:pt x="1296" y="14387"/>
                </a:lnTo>
                <a:close/>
                <a:moveTo>
                  <a:pt x="2575" y="14387"/>
                </a:moveTo>
                <a:lnTo>
                  <a:pt x="2575" y="15234"/>
                </a:lnTo>
                <a:lnTo>
                  <a:pt x="2143" y="15234"/>
                </a:lnTo>
                <a:lnTo>
                  <a:pt x="2143" y="14387"/>
                </a:lnTo>
                <a:close/>
                <a:moveTo>
                  <a:pt x="3422" y="14387"/>
                </a:moveTo>
                <a:lnTo>
                  <a:pt x="3422" y="15234"/>
                </a:lnTo>
                <a:lnTo>
                  <a:pt x="2990" y="15234"/>
                </a:lnTo>
                <a:lnTo>
                  <a:pt x="2990" y="14387"/>
                </a:lnTo>
                <a:close/>
                <a:moveTo>
                  <a:pt x="4269" y="14387"/>
                </a:moveTo>
                <a:lnTo>
                  <a:pt x="4269" y="15234"/>
                </a:lnTo>
                <a:lnTo>
                  <a:pt x="3837" y="15234"/>
                </a:lnTo>
                <a:lnTo>
                  <a:pt x="3837" y="14387"/>
                </a:lnTo>
                <a:close/>
                <a:moveTo>
                  <a:pt x="5115" y="14387"/>
                </a:moveTo>
                <a:lnTo>
                  <a:pt x="5115" y="15234"/>
                </a:lnTo>
                <a:lnTo>
                  <a:pt x="4683" y="15234"/>
                </a:lnTo>
                <a:lnTo>
                  <a:pt x="4683" y="14387"/>
                </a:lnTo>
                <a:close/>
                <a:moveTo>
                  <a:pt x="5962" y="14387"/>
                </a:moveTo>
                <a:lnTo>
                  <a:pt x="5962" y="15234"/>
                </a:lnTo>
                <a:lnTo>
                  <a:pt x="5530" y="15234"/>
                </a:lnTo>
                <a:lnTo>
                  <a:pt x="5530" y="14387"/>
                </a:lnTo>
                <a:close/>
                <a:moveTo>
                  <a:pt x="6809" y="14387"/>
                </a:moveTo>
                <a:lnTo>
                  <a:pt x="6809" y="15234"/>
                </a:lnTo>
                <a:lnTo>
                  <a:pt x="6377" y="15234"/>
                </a:lnTo>
                <a:lnTo>
                  <a:pt x="6377" y="14387"/>
                </a:lnTo>
                <a:close/>
                <a:moveTo>
                  <a:pt x="7656" y="14387"/>
                </a:moveTo>
                <a:lnTo>
                  <a:pt x="7656" y="15234"/>
                </a:lnTo>
                <a:lnTo>
                  <a:pt x="7224" y="15234"/>
                </a:lnTo>
                <a:lnTo>
                  <a:pt x="7224" y="14387"/>
                </a:lnTo>
                <a:close/>
                <a:moveTo>
                  <a:pt x="8502" y="14387"/>
                </a:moveTo>
                <a:lnTo>
                  <a:pt x="8502" y="15234"/>
                </a:lnTo>
                <a:lnTo>
                  <a:pt x="8070" y="15234"/>
                </a:lnTo>
                <a:lnTo>
                  <a:pt x="8070" y="14387"/>
                </a:lnTo>
                <a:close/>
                <a:moveTo>
                  <a:pt x="9358" y="14387"/>
                </a:moveTo>
                <a:lnTo>
                  <a:pt x="9358" y="15234"/>
                </a:lnTo>
                <a:lnTo>
                  <a:pt x="8926" y="15234"/>
                </a:lnTo>
                <a:lnTo>
                  <a:pt x="8926" y="14387"/>
                </a:lnTo>
                <a:close/>
                <a:moveTo>
                  <a:pt x="968" y="0"/>
                </a:moveTo>
                <a:lnTo>
                  <a:pt x="968" y="1296"/>
                </a:lnTo>
                <a:lnTo>
                  <a:pt x="0" y="1296"/>
                </a:lnTo>
                <a:lnTo>
                  <a:pt x="0" y="21083"/>
                </a:lnTo>
                <a:lnTo>
                  <a:pt x="10075" y="21083"/>
                </a:lnTo>
                <a:lnTo>
                  <a:pt x="10075" y="3362"/>
                </a:lnTo>
                <a:lnTo>
                  <a:pt x="7949" y="3362"/>
                </a:lnTo>
                <a:lnTo>
                  <a:pt x="7949" y="2757"/>
                </a:lnTo>
                <a:lnTo>
                  <a:pt x="7224" y="2757"/>
                </a:lnTo>
                <a:lnTo>
                  <a:pt x="7224" y="1296"/>
                </a:lnTo>
                <a:lnTo>
                  <a:pt x="5945" y="1296"/>
                </a:lnTo>
                <a:lnTo>
                  <a:pt x="59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/>
          <p:nvPr/>
        </p:nvSpPr>
        <p:spPr>
          <a:xfrm>
            <a:off x="-33975" y="4910749"/>
            <a:ext cx="2276733" cy="228954"/>
          </a:xfrm>
          <a:custGeom>
            <a:avLst/>
            <a:gdLst/>
            <a:ahLst/>
            <a:cxnLst/>
            <a:rect l="l" t="t" r="r" b="b"/>
            <a:pathLst>
              <a:path w="85479" h="8596" extrusionOk="0">
                <a:moveTo>
                  <a:pt x="0" y="0"/>
                </a:moveTo>
                <a:lnTo>
                  <a:pt x="0" y="3132"/>
                </a:lnTo>
                <a:lnTo>
                  <a:pt x="2572" y="3132"/>
                </a:lnTo>
                <a:cubicBezTo>
                  <a:pt x="3932" y="3132"/>
                  <a:pt x="4015" y="4340"/>
                  <a:pt x="4020" y="4578"/>
                </a:cubicBezTo>
                <a:lnTo>
                  <a:pt x="4020" y="8596"/>
                </a:lnTo>
                <a:lnTo>
                  <a:pt x="5142" y="8596"/>
                </a:lnTo>
                <a:lnTo>
                  <a:pt x="5142" y="4578"/>
                </a:lnTo>
                <a:cubicBezTo>
                  <a:pt x="5142" y="4431"/>
                  <a:pt x="5182" y="3132"/>
                  <a:pt x="6588" y="3132"/>
                </a:cubicBezTo>
                <a:cubicBezTo>
                  <a:pt x="7947" y="3132"/>
                  <a:pt x="8031" y="4340"/>
                  <a:pt x="8033" y="4578"/>
                </a:cubicBezTo>
                <a:lnTo>
                  <a:pt x="8033" y="8596"/>
                </a:lnTo>
                <a:lnTo>
                  <a:pt x="9157" y="8596"/>
                </a:lnTo>
                <a:lnTo>
                  <a:pt x="9157" y="4578"/>
                </a:lnTo>
                <a:cubicBezTo>
                  <a:pt x="9157" y="4431"/>
                  <a:pt x="9198" y="3132"/>
                  <a:pt x="10605" y="3132"/>
                </a:cubicBezTo>
                <a:cubicBezTo>
                  <a:pt x="11962" y="3132"/>
                  <a:pt x="12048" y="4340"/>
                  <a:pt x="12051" y="4578"/>
                </a:cubicBezTo>
                <a:lnTo>
                  <a:pt x="12051" y="8596"/>
                </a:lnTo>
                <a:lnTo>
                  <a:pt x="13175" y="8596"/>
                </a:lnTo>
                <a:lnTo>
                  <a:pt x="13175" y="4578"/>
                </a:lnTo>
                <a:cubicBezTo>
                  <a:pt x="13175" y="4431"/>
                  <a:pt x="13216" y="3132"/>
                  <a:pt x="14621" y="3132"/>
                </a:cubicBezTo>
                <a:cubicBezTo>
                  <a:pt x="15980" y="3132"/>
                  <a:pt x="16064" y="4340"/>
                  <a:pt x="16069" y="4578"/>
                </a:cubicBezTo>
                <a:lnTo>
                  <a:pt x="16069" y="8596"/>
                </a:lnTo>
                <a:lnTo>
                  <a:pt x="17193" y="8596"/>
                </a:lnTo>
                <a:lnTo>
                  <a:pt x="17193" y="4578"/>
                </a:lnTo>
                <a:cubicBezTo>
                  <a:pt x="17193" y="4431"/>
                  <a:pt x="17233" y="3132"/>
                  <a:pt x="18638" y="3132"/>
                </a:cubicBezTo>
                <a:cubicBezTo>
                  <a:pt x="19995" y="3132"/>
                  <a:pt x="20082" y="4340"/>
                  <a:pt x="20084" y="4578"/>
                </a:cubicBezTo>
                <a:lnTo>
                  <a:pt x="20084" y="8596"/>
                </a:lnTo>
                <a:lnTo>
                  <a:pt x="21208" y="8596"/>
                </a:lnTo>
                <a:lnTo>
                  <a:pt x="21208" y="4578"/>
                </a:lnTo>
                <a:cubicBezTo>
                  <a:pt x="21208" y="4431"/>
                  <a:pt x="21249" y="3132"/>
                  <a:pt x="22654" y="3132"/>
                </a:cubicBezTo>
                <a:cubicBezTo>
                  <a:pt x="24013" y="3132"/>
                  <a:pt x="24097" y="4340"/>
                  <a:pt x="24102" y="4578"/>
                </a:cubicBezTo>
                <a:lnTo>
                  <a:pt x="24102" y="8596"/>
                </a:lnTo>
                <a:lnTo>
                  <a:pt x="25226" y="8596"/>
                </a:lnTo>
                <a:lnTo>
                  <a:pt x="25226" y="4578"/>
                </a:lnTo>
                <a:cubicBezTo>
                  <a:pt x="25226" y="4431"/>
                  <a:pt x="25266" y="3132"/>
                  <a:pt x="26672" y="3132"/>
                </a:cubicBezTo>
                <a:cubicBezTo>
                  <a:pt x="28029" y="3132"/>
                  <a:pt x="28115" y="4340"/>
                  <a:pt x="28117" y="4578"/>
                </a:cubicBezTo>
                <a:lnTo>
                  <a:pt x="28117" y="8596"/>
                </a:lnTo>
                <a:lnTo>
                  <a:pt x="29241" y="8596"/>
                </a:lnTo>
                <a:lnTo>
                  <a:pt x="29241" y="4578"/>
                </a:lnTo>
                <a:cubicBezTo>
                  <a:pt x="29241" y="4431"/>
                  <a:pt x="29282" y="3132"/>
                  <a:pt x="30689" y="3132"/>
                </a:cubicBezTo>
                <a:cubicBezTo>
                  <a:pt x="32046" y="3132"/>
                  <a:pt x="32130" y="4340"/>
                  <a:pt x="32135" y="4578"/>
                </a:cubicBezTo>
                <a:lnTo>
                  <a:pt x="32135" y="8596"/>
                </a:lnTo>
                <a:lnTo>
                  <a:pt x="33259" y="8596"/>
                </a:lnTo>
                <a:lnTo>
                  <a:pt x="33259" y="4578"/>
                </a:lnTo>
                <a:cubicBezTo>
                  <a:pt x="33259" y="4431"/>
                  <a:pt x="33300" y="3132"/>
                  <a:pt x="34705" y="3132"/>
                </a:cubicBezTo>
                <a:cubicBezTo>
                  <a:pt x="36064" y="3132"/>
                  <a:pt x="36148" y="4340"/>
                  <a:pt x="36150" y="4578"/>
                </a:cubicBezTo>
                <a:lnTo>
                  <a:pt x="36150" y="8596"/>
                </a:lnTo>
                <a:lnTo>
                  <a:pt x="37277" y="8596"/>
                </a:lnTo>
                <a:lnTo>
                  <a:pt x="37277" y="4578"/>
                </a:lnTo>
                <a:cubicBezTo>
                  <a:pt x="37277" y="4431"/>
                  <a:pt x="37315" y="3132"/>
                  <a:pt x="38723" y="3132"/>
                </a:cubicBezTo>
                <a:cubicBezTo>
                  <a:pt x="40082" y="3132"/>
                  <a:pt x="40166" y="4340"/>
                  <a:pt x="40168" y="4578"/>
                </a:cubicBezTo>
                <a:lnTo>
                  <a:pt x="40168" y="8596"/>
                </a:lnTo>
                <a:lnTo>
                  <a:pt x="41292" y="8596"/>
                </a:lnTo>
                <a:lnTo>
                  <a:pt x="41292" y="4578"/>
                </a:lnTo>
                <a:cubicBezTo>
                  <a:pt x="41292" y="4431"/>
                  <a:pt x="41333" y="3132"/>
                  <a:pt x="42738" y="3132"/>
                </a:cubicBezTo>
                <a:cubicBezTo>
                  <a:pt x="44097" y="3132"/>
                  <a:pt x="44181" y="4340"/>
                  <a:pt x="44186" y="4578"/>
                </a:cubicBezTo>
                <a:lnTo>
                  <a:pt x="44186" y="8596"/>
                </a:lnTo>
                <a:lnTo>
                  <a:pt x="45310" y="8596"/>
                </a:lnTo>
                <a:lnTo>
                  <a:pt x="45310" y="4578"/>
                </a:lnTo>
                <a:cubicBezTo>
                  <a:pt x="45310" y="4431"/>
                  <a:pt x="45351" y="3132"/>
                  <a:pt x="46756" y="3132"/>
                </a:cubicBezTo>
                <a:cubicBezTo>
                  <a:pt x="48115" y="3132"/>
                  <a:pt x="48199" y="4340"/>
                  <a:pt x="48201" y="4578"/>
                </a:cubicBezTo>
                <a:lnTo>
                  <a:pt x="48201" y="8596"/>
                </a:lnTo>
                <a:lnTo>
                  <a:pt x="49328" y="8596"/>
                </a:lnTo>
                <a:lnTo>
                  <a:pt x="49328" y="4578"/>
                </a:lnTo>
                <a:cubicBezTo>
                  <a:pt x="49328" y="4431"/>
                  <a:pt x="49366" y="3132"/>
                  <a:pt x="50773" y="3132"/>
                </a:cubicBezTo>
                <a:cubicBezTo>
                  <a:pt x="52133" y="3132"/>
                  <a:pt x="52217" y="4340"/>
                  <a:pt x="52219" y="4578"/>
                </a:cubicBezTo>
                <a:lnTo>
                  <a:pt x="52219" y="8596"/>
                </a:lnTo>
                <a:lnTo>
                  <a:pt x="53343" y="8596"/>
                </a:lnTo>
                <a:lnTo>
                  <a:pt x="53343" y="4578"/>
                </a:lnTo>
                <a:cubicBezTo>
                  <a:pt x="53343" y="4431"/>
                  <a:pt x="53384" y="3132"/>
                  <a:pt x="54789" y="3132"/>
                </a:cubicBezTo>
                <a:cubicBezTo>
                  <a:pt x="56148" y="3132"/>
                  <a:pt x="56232" y="4340"/>
                  <a:pt x="56237" y="4578"/>
                </a:cubicBezTo>
                <a:lnTo>
                  <a:pt x="56237" y="8596"/>
                </a:lnTo>
                <a:lnTo>
                  <a:pt x="57361" y="8596"/>
                </a:lnTo>
                <a:lnTo>
                  <a:pt x="57361" y="4578"/>
                </a:lnTo>
                <a:cubicBezTo>
                  <a:pt x="57361" y="4431"/>
                  <a:pt x="57399" y="3132"/>
                  <a:pt x="58807" y="3132"/>
                </a:cubicBezTo>
                <a:cubicBezTo>
                  <a:pt x="60164" y="3132"/>
                  <a:pt x="60250" y="4340"/>
                  <a:pt x="60252" y="4578"/>
                </a:cubicBezTo>
                <a:lnTo>
                  <a:pt x="60252" y="8596"/>
                </a:lnTo>
                <a:lnTo>
                  <a:pt x="61376" y="8596"/>
                </a:lnTo>
                <a:lnTo>
                  <a:pt x="61376" y="4578"/>
                </a:lnTo>
                <a:cubicBezTo>
                  <a:pt x="61376" y="4431"/>
                  <a:pt x="61417" y="3132"/>
                  <a:pt x="62822" y="3132"/>
                </a:cubicBezTo>
                <a:cubicBezTo>
                  <a:pt x="64181" y="3132"/>
                  <a:pt x="64265" y="4340"/>
                  <a:pt x="64268" y="4578"/>
                </a:cubicBezTo>
                <a:lnTo>
                  <a:pt x="64268" y="8596"/>
                </a:lnTo>
                <a:lnTo>
                  <a:pt x="65394" y="8596"/>
                </a:lnTo>
                <a:lnTo>
                  <a:pt x="65394" y="4578"/>
                </a:lnTo>
                <a:cubicBezTo>
                  <a:pt x="65394" y="4431"/>
                  <a:pt x="65432" y="3132"/>
                  <a:pt x="66840" y="3132"/>
                </a:cubicBezTo>
                <a:cubicBezTo>
                  <a:pt x="68199" y="3132"/>
                  <a:pt x="68283" y="4340"/>
                  <a:pt x="68285" y="4578"/>
                </a:cubicBezTo>
                <a:lnTo>
                  <a:pt x="68285" y="8596"/>
                </a:lnTo>
                <a:lnTo>
                  <a:pt x="69409" y="8596"/>
                </a:lnTo>
                <a:lnTo>
                  <a:pt x="69409" y="4578"/>
                </a:lnTo>
                <a:cubicBezTo>
                  <a:pt x="69409" y="4431"/>
                  <a:pt x="69450" y="3132"/>
                  <a:pt x="70855" y="3132"/>
                </a:cubicBezTo>
                <a:cubicBezTo>
                  <a:pt x="72215" y="3132"/>
                  <a:pt x="72298" y="4340"/>
                  <a:pt x="72303" y="4578"/>
                </a:cubicBezTo>
                <a:lnTo>
                  <a:pt x="72303" y="8596"/>
                </a:lnTo>
                <a:lnTo>
                  <a:pt x="73427" y="8596"/>
                </a:lnTo>
                <a:lnTo>
                  <a:pt x="73427" y="4578"/>
                </a:lnTo>
                <a:cubicBezTo>
                  <a:pt x="73427" y="4431"/>
                  <a:pt x="73468" y="3132"/>
                  <a:pt x="74873" y="3132"/>
                </a:cubicBezTo>
                <a:cubicBezTo>
                  <a:pt x="76230" y="3132"/>
                  <a:pt x="76316" y="4340"/>
                  <a:pt x="76318" y="4578"/>
                </a:cubicBezTo>
                <a:lnTo>
                  <a:pt x="76318" y="8596"/>
                </a:lnTo>
                <a:lnTo>
                  <a:pt x="77443" y="8596"/>
                </a:lnTo>
                <a:lnTo>
                  <a:pt x="77443" y="4578"/>
                </a:lnTo>
                <a:cubicBezTo>
                  <a:pt x="77443" y="4431"/>
                  <a:pt x="77486" y="3132"/>
                  <a:pt x="78891" y="3132"/>
                </a:cubicBezTo>
                <a:cubicBezTo>
                  <a:pt x="80248" y="3132"/>
                  <a:pt x="80334" y="4340"/>
                  <a:pt x="80336" y="4578"/>
                </a:cubicBezTo>
                <a:lnTo>
                  <a:pt x="80336" y="8596"/>
                </a:lnTo>
                <a:lnTo>
                  <a:pt x="81460" y="8596"/>
                </a:lnTo>
                <a:lnTo>
                  <a:pt x="81460" y="4578"/>
                </a:lnTo>
                <a:cubicBezTo>
                  <a:pt x="81460" y="4431"/>
                  <a:pt x="81501" y="3132"/>
                  <a:pt x="82906" y="3132"/>
                </a:cubicBezTo>
                <a:lnTo>
                  <a:pt x="85478" y="3132"/>
                </a:lnTo>
                <a:lnTo>
                  <a:pt x="854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9"/>
          <p:cNvSpPr/>
          <p:nvPr/>
        </p:nvSpPr>
        <p:spPr>
          <a:xfrm>
            <a:off x="2489700" y="4801100"/>
            <a:ext cx="518833" cy="338611"/>
          </a:xfrm>
          <a:custGeom>
            <a:avLst/>
            <a:gdLst/>
            <a:ahLst/>
            <a:cxnLst/>
            <a:rect l="l" t="t" r="r" b="b"/>
            <a:pathLst>
              <a:path w="17187" h="11216" extrusionOk="0">
                <a:moveTo>
                  <a:pt x="15674" y="3319"/>
                </a:moveTo>
                <a:lnTo>
                  <a:pt x="15674" y="3898"/>
                </a:lnTo>
                <a:lnTo>
                  <a:pt x="1513" y="3898"/>
                </a:lnTo>
                <a:lnTo>
                  <a:pt x="1513" y="3319"/>
                </a:lnTo>
                <a:close/>
                <a:moveTo>
                  <a:pt x="15674" y="4442"/>
                </a:moveTo>
                <a:lnTo>
                  <a:pt x="15674" y="5021"/>
                </a:lnTo>
                <a:lnTo>
                  <a:pt x="1513" y="5021"/>
                </a:lnTo>
                <a:lnTo>
                  <a:pt x="1513" y="4442"/>
                </a:lnTo>
                <a:close/>
                <a:moveTo>
                  <a:pt x="15674" y="5574"/>
                </a:moveTo>
                <a:lnTo>
                  <a:pt x="15674" y="6153"/>
                </a:lnTo>
                <a:lnTo>
                  <a:pt x="1513" y="6153"/>
                </a:lnTo>
                <a:lnTo>
                  <a:pt x="1513" y="5574"/>
                </a:lnTo>
                <a:close/>
                <a:moveTo>
                  <a:pt x="15674" y="6697"/>
                </a:moveTo>
                <a:lnTo>
                  <a:pt x="15674" y="7276"/>
                </a:lnTo>
                <a:lnTo>
                  <a:pt x="1513" y="7276"/>
                </a:lnTo>
                <a:lnTo>
                  <a:pt x="1513" y="6697"/>
                </a:lnTo>
                <a:close/>
                <a:moveTo>
                  <a:pt x="1124" y="1"/>
                </a:moveTo>
                <a:lnTo>
                  <a:pt x="1124" y="1815"/>
                </a:lnTo>
                <a:lnTo>
                  <a:pt x="1" y="1815"/>
                </a:lnTo>
                <a:lnTo>
                  <a:pt x="1" y="11216"/>
                </a:lnTo>
                <a:lnTo>
                  <a:pt x="17187" y="11216"/>
                </a:lnTo>
                <a:lnTo>
                  <a:pt x="17187" y="1815"/>
                </a:lnTo>
                <a:lnTo>
                  <a:pt x="11579" y="1815"/>
                </a:lnTo>
                <a:lnTo>
                  <a:pt x="11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6743850" y="4569025"/>
            <a:ext cx="213875" cy="580225"/>
          </a:xfrm>
          <a:custGeom>
            <a:avLst/>
            <a:gdLst/>
            <a:ahLst/>
            <a:cxnLst/>
            <a:rect l="l" t="t" r="r" b="b"/>
            <a:pathLst>
              <a:path w="8555" h="23209" extrusionOk="0">
                <a:moveTo>
                  <a:pt x="7319" y="1781"/>
                </a:moveTo>
                <a:lnTo>
                  <a:pt x="7319" y="2360"/>
                </a:lnTo>
                <a:lnTo>
                  <a:pt x="1228" y="2360"/>
                </a:lnTo>
                <a:lnTo>
                  <a:pt x="1228" y="1781"/>
                </a:lnTo>
                <a:close/>
                <a:moveTo>
                  <a:pt x="7319" y="3172"/>
                </a:moveTo>
                <a:lnTo>
                  <a:pt x="7319" y="3751"/>
                </a:lnTo>
                <a:lnTo>
                  <a:pt x="1228" y="3751"/>
                </a:lnTo>
                <a:lnTo>
                  <a:pt x="1228" y="3172"/>
                </a:lnTo>
                <a:close/>
                <a:moveTo>
                  <a:pt x="7319" y="4572"/>
                </a:moveTo>
                <a:lnTo>
                  <a:pt x="7319" y="5150"/>
                </a:lnTo>
                <a:lnTo>
                  <a:pt x="1228" y="5150"/>
                </a:lnTo>
                <a:lnTo>
                  <a:pt x="1228" y="4572"/>
                </a:lnTo>
                <a:close/>
                <a:moveTo>
                  <a:pt x="7319" y="5963"/>
                </a:moveTo>
                <a:lnTo>
                  <a:pt x="7319" y="6542"/>
                </a:lnTo>
                <a:lnTo>
                  <a:pt x="1228" y="6542"/>
                </a:lnTo>
                <a:lnTo>
                  <a:pt x="1228" y="5963"/>
                </a:lnTo>
                <a:close/>
                <a:moveTo>
                  <a:pt x="7319" y="7362"/>
                </a:moveTo>
                <a:lnTo>
                  <a:pt x="7319" y="7933"/>
                </a:lnTo>
                <a:lnTo>
                  <a:pt x="1228" y="7933"/>
                </a:lnTo>
                <a:lnTo>
                  <a:pt x="1228" y="7362"/>
                </a:lnTo>
                <a:close/>
                <a:moveTo>
                  <a:pt x="7319" y="8753"/>
                </a:moveTo>
                <a:lnTo>
                  <a:pt x="7319" y="9332"/>
                </a:lnTo>
                <a:lnTo>
                  <a:pt x="1228" y="9332"/>
                </a:lnTo>
                <a:lnTo>
                  <a:pt x="1228" y="8753"/>
                </a:lnTo>
                <a:close/>
                <a:moveTo>
                  <a:pt x="7319" y="10145"/>
                </a:moveTo>
                <a:lnTo>
                  <a:pt x="7319" y="10724"/>
                </a:lnTo>
                <a:lnTo>
                  <a:pt x="1228" y="10724"/>
                </a:lnTo>
                <a:lnTo>
                  <a:pt x="1228" y="10145"/>
                </a:lnTo>
                <a:close/>
                <a:moveTo>
                  <a:pt x="7319" y="11544"/>
                </a:moveTo>
                <a:lnTo>
                  <a:pt x="7319" y="12123"/>
                </a:lnTo>
                <a:lnTo>
                  <a:pt x="1228" y="12123"/>
                </a:lnTo>
                <a:lnTo>
                  <a:pt x="1228" y="11544"/>
                </a:lnTo>
                <a:close/>
                <a:moveTo>
                  <a:pt x="7319" y="12935"/>
                </a:moveTo>
                <a:lnTo>
                  <a:pt x="7319" y="13514"/>
                </a:lnTo>
                <a:lnTo>
                  <a:pt x="1228" y="13514"/>
                </a:lnTo>
                <a:lnTo>
                  <a:pt x="1228" y="12935"/>
                </a:lnTo>
                <a:close/>
                <a:moveTo>
                  <a:pt x="7319" y="14327"/>
                </a:moveTo>
                <a:lnTo>
                  <a:pt x="7319" y="14906"/>
                </a:lnTo>
                <a:lnTo>
                  <a:pt x="1228" y="14906"/>
                </a:lnTo>
                <a:lnTo>
                  <a:pt x="1228" y="14327"/>
                </a:lnTo>
                <a:close/>
                <a:moveTo>
                  <a:pt x="7319" y="15726"/>
                </a:moveTo>
                <a:lnTo>
                  <a:pt x="7319" y="16305"/>
                </a:lnTo>
                <a:lnTo>
                  <a:pt x="1228" y="16305"/>
                </a:lnTo>
                <a:lnTo>
                  <a:pt x="1228" y="15726"/>
                </a:lnTo>
                <a:close/>
                <a:moveTo>
                  <a:pt x="7319" y="17117"/>
                </a:moveTo>
                <a:lnTo>
                  <a:pt x="7319" y="17696"/>
                </a:lnTo>
                <a:lnTo>
                  <a:pt x="1228" y="17696"/>
                </a:lnTo>
                <a:lnTo>
                  <a:pt x="1228" y="17117"/>
                </a:lnTo>
                <a:close/>
                <a:moveTo>
                  <a:pt x="7319" y="18517"/>
                </a:moveTo>
                <a:lnTo>
                  <a:pt x="7319" y="19087"/>
                </a:lnTo>
                <a:lnTo>
                  <a:pt x="1228" y="19087"/>
                </a:lnTo>
                <a:lnTo>
                  <a:pt x="1228" y="18517"/>
                </a:lnTo>
                <a:close/>
                <a:moveTo>
                  <a:pt x="821" y="1"/>
                </a:moveTo>
                <a:lnTo>
                  <a:pt x="821" y="1038"/>
                </a:lnTo>
                <a:lnTo>
                  <a:pt x="1" y="1038"/>
                </a:lnTo>
                <a:lnTo>
                  <a:pt x="1" y="23209"/>
                </a:lnTo>
                <a:lnTo>
                  <a:pt x="8555" y="23209"/>
                </a:lnTo>
                <a:lnTo>
                  <a:pt x="8555" y="1038"/>
                </a:lnTo>
                <a:lnTo>
                  <a:pt x="7734" y="1038"/>
                </a:lnTo>
                <a:lnTo>
                  <a:pt x="77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6404600" y="4066783"/>
            <a:ext cx="273636" cy="1082461"/>
          </a:xfrm>
          <a:custGeom>
            <a:avLst/>
            <a:gdLst/>
            <a:ahLst/>
            <a:cxnLst/>
            <a:rect l="l" t="t" r="r" b="b"/>
            <a:pathLst>
              <a:path w="9851" h="38969" extrusionOk="0">
                <a:moveTo>
                  <a:pt x="5211" y="6075"/>
                </a:moveTo>
                <a:lnTo>
                  <a:pt x="5211" y="15752"/>
                </a:lnTo>
                <a:lnTo>
                  <a:pt x="4632" y="15752"/>
                </a:lnTo>
                <a:lnTo>
                  <a:pt x="4632" y="6075"/>
                </a:lnTo>
                <a:close/>
                <a:moveTo>
                  <a:pt x="6559" y="6075"/>
                </a:moveTo>
                <a:lnTo>
                  <a:pt x="6559" y="15752"/>
                </a:lnTo>
                <a:lnTo>
                  <a:pt x="5980" y="15752"/>
                </a:lnTo>
                <a:lnTo>
                  <a:pt x="5980" y="6075"/>
                </a:lnTo>
                <a:close/>
                <a:moveTo>
                  <a:pt x="3863" y="6075"/>
                </a:moveTo>
                <a:lnTo>
                  <a:pt x="3863" y="15761"/>
                </a:lnTo>
                <a:lnTo>
                  <a:pt x="3284" y="15761"/>
                </a:lnTo>
                <a:lnTo>
                  <a:pt x="3284" y="6075"/>
                </a:lnTo>
                <a:close/>
                <a:moveTo>
                  <a:pt x="2075" y="17472"/>
                </a:moveTo>
                <a:lnTo>
                  <a:pt x="2075" y="18491"/>
                </a:lnTo>
                <a:lnTo>
                  <a:pt x="1496" y="18491"/>
                </a:lnTo>
                <a:lnTo>
                  <a:pt x="1496" y="17472"/>
                </a:lnTo>
                <a:close/>
                <a:moveTo>
                  <a:pt x="3120" y="17472"/>
                </a:moveTo>
                <a:lnTo>
                  <a:pt x="3120" y="18491"/>
                </a:lnTo>
                <a:lnTo>
                  <a:pt x="2541" y="18491"/>
                </a:lnTo>
                <a:lnTo>
                  <a:pt x="2541" y="17472"/>
                </a:lnTo>
                <a:close/>
                <a:moveTo>
                  <a:pt x="4166" y="17472"/>
                </a:moveTo>
                <a:lnTo>
                  <a:pt x="4166" y="18491"/>
                </a:lnTo>
                <a:lnTo>
                  <a:pt x="3587" y="18491"/>
                </a:lnTo>
                <a:lnTo>
                  <a:pt x="3587" y="17472"/>
                </a:lnTo>
                <a:close/>
                <a:moveTo>
                  <a:pt x="5211" y="17472"/>
                </a:moveTo>
                <a:lnTo>
                  <a:pt x="5211" y="18491"/>
                </a:lnTo>
                <a:lnTo>
                  <a:pt x="4632" y="18491"/>
                </a:lnTo>
                <a:lnTo>
                  <a:pt x="4632" y="17472"/>
                </a:lnTo>
                <a:close/>
                <a:moveTo>
                  <a:pt x="6257" y="17472"/>
                </a:moveTo>
                <a:lnTo>
                  <a:pt x="6257" y="18491"/>
                </a:lnTo>
                <a:lnTo>
                  <a:pt x="5678" y="18491"/>
                </a:lnTo>
                <a:lnTo>
                  <a:pt x="5678" y="17472"/>
                </a:lnTo>
                <a:close/>
                <a:moveTo>
                  <a:pt x="7302" y="17472"/>
                </a:moveTo>
                <a:lnTo>
                  <a:pt x="7302" y="18491"/>
                </a:lnTo>
                <a:lnTo>
                  <a:pt x="6723" y="18491"/>
                </a:lnTo>
                <a:lnTo>
                  <a:pt x="6723" y="17472"/>
                </a:lnTo>
                <a:close/>
                <a:moveTo>
                  <a:pt x="8348" y="17472"/>
                </a:moveTo>
                <a:lnTo>
                  <a:pt x="8348" y="18491"/>
                </a:lnTo>
                <a:lnTo>
                  <a:pt x="7769" y="18491"/>
                </a:lnTo>
                <a:lnTo>
                  <a:pt x="7769" y="17472"/>
                </a:lnTo>
                <a:close/>
                <a:moveTo>
                  <a:pt x="4166" y="19217"/>
                </a:moveTo>
                <a:lnTo>
                  <a:pt x="4166" y="20236"/>
                </a:lnTo>
                <a:lnTo>
                  <a:pt x="3587" y="20236"/>
                </a:lnTo>
                <a:lnTo>
                  <a:pt x="3587" y="19217"/>
                </a:lnTo>
                <a:close/>
                <a:moveTo>
                  <a:pt x="5211" y="19217"/>
                </a:moveTo>
                <a:lnTo>
                  <a:pt x="5211" y="20236"/>
                </a:lnTo>
                <a:lnTo>
                  <a:pt x="4632" y="20236"/>
                </a:lnTo>
                <a:lnTo>
                  <a:pt x="4632" y="19217"/>
                </a:lnTo>
                <a:close/>
                <a:moveTo>
                  <a:pt x="6257" y="19217"/>
                </a:moveTo>
                <a:lnTo>
                  <a:pt x="6257" y="20236"/>
                </a:lnTo>
                <a:lnTo>
                  <a:pt x="5678" y="20236"/>
                </a:lnTo>
                <a:lnTo>
                  <a:pt x="5678" y="19217"/>
                </a:lnTo>
                <a:close/>
                <a:moveTo>
                  <a:pt x="7302" y="19217"/>
                </a:moveTo>
                <a:lnTo>
                  <a:pt x="7302" y="20236"/>
                </a:lnTo>
                <a:lnTo>
                  <a:pt x="6723" y="20236"/>
                </a:lnTo>
                <a:lnTo>
                  <a:pt x="6723" y="19217"/>
                </a:lnTo>
                <a:close/>
                <a:moveTo>
                  <a:pt x="8348" y="19217"/>
                </a:moveTo>
                <a:lnTo>
                  <a:pt x="8348" y="20236"/>
                </a:lnTo>
                <a:lnTo>
                  <a:pt x="7769" y="20236"/>
                </a:lnTo>
                <a:lnTo>
                  <a:pt x="7769" y="19217"/>
                </a:lnTo>
                <a:close/>
                <a:moveTo>
                  <a:pt x="2075" y="19226"/>
                </a:moveTo>
                <a:lnTo>
                  <a:pt x="2075" y="20245"/>
                </a:lnTo>
                <a:lnTo>
                  <a:pt x="1496" y="20245"/>
                </a:lnTo>
                <a:lnTo>
                  <a:pt x="1496" y="19226"/>
                </a:lnTo>
                <a:close/>
                <a:moveTo>
                  <a:pt x="3120" y="19226"/>
                </a:moveTo>
                <a:lnTo>
                  <a:pt x="3120" y="20245"/>
                </a:lnTo>
                <a:lnTo>
                  <a:pt x="2541" y="20245"/>
                </a:lnTo>
                <a:lnTo>
                  <a:pt x="2541" y="19226"/>
                </a:lnTo>
                <a:close/>
                <a:moveTo>
                  <a:pt x="2075" y="20971"/>
                </a:moveTo>
                <a:lnTo>
                  <a:pt x="2075" y="21990"/>
                </a:lnTo>
                <a:lnTo>
                  <a:pt x="1496" y="21990"/>
                </a:lnTo>
                <a:lnTo>
                  <a:pt x="1496" y="20971"/>
                </a:lnTo>
                <a:close/>
                <a:moveTo>
                  <a:pt x="3120" y="20971"/>
                </a:moveTo>
                <a:lnTo>
                  <a:pt x="3120" y="21990"/>
                </a:lnTo>
                <a:lnTo>
                  <a:pt x="2541" y="21990"/>
                </a:lnTo>
                <a:lnTo>
                  <a:pt x="2541" y="20971"/>
                </a:lnTo>
                <a:close/>
                <a:moveTo>
                  <a:pt x="4166" y="20971"/>
                </a:moveTo>
                <a:lnTo>
                  <a:pt x="4166" y="21990"/>
                </a:lnTo>
                <a:lnTo>
                  <a:pt x="3587" y="21990"/>
                </a:lnTo>
                <a:lnTo>
                  <a:pt x="3587" y="20971"/>
                </a:lnTo>
                <a:close/>
                <a:moveTo>
                  <a:pt x="5211" y="20971"/>
                </a:moveTo>
                <a:lnTo>
                  <a:pt x="5211" y="21990"/>
                </a:lnTo>
                <a:lnTo>
                  <a:pt x="4632" y="21990"/>
                </a:lnTo>
                <a:lnTo>
                  <a:pt x="4632" y="20971"/>
                </a:lnTo>
                <a:close/>
                <a:moveTo>
                  <a:pt x="6257" y="20971"/>
                </a:moveTo>
                <a:lnTo>
                  <a:pt x="6257" y="21990"/>
                </a:lnTo>
                <a:lnTo>
                  <a:pt x="5678" y="21990"/>
                </a:lnTo>
                <a:lnTo>
                  <a:pt x="5678" y="20971"/>
                </a:lnTo>
                <a:close/>
                <a:moveTo>
                  <a:pt x="7302" y="20971"/>
                </a:moveTo>
                <a:lnTo>
                  <a:pt x="7302" y="21990"/>
                </a:lnTo>
                <a:lnTo>
                  <a:pt x="6723" y="21990"/>
                </a:lnTo>
                <a:lnTo>
                  <a:pt x="6723" y="20971"/>
                </a:lnTo>
                <a:close/>
                <a:moveTo>
                  <a:pt x="8348" y="20971"/>
                </a:moveTo>
                <a:lnTo>
                  <a:pt x="8348" y="21990"/>
                </a:lnTo>
                <a:lnTo>
                  <a:pt x="7769" y="21990"/>
                </a:lnTo>
                <a:lnTo>
                  <a:pt x="7769" y="20971"/>
                </a:lnTo>
                <a:close/>
                <a:moveTo>
                  <a:pt x="4166" y="22716"/>
                </a:moveTo>
                <a:lnTo>
                  <a:pt x="4166" y="23736"/>
                </a:lnTo>
                <a:lnTo>
                  <a:pt x="3587" y="23736"/>
                </a:lnTo>
                <a:lnTo>
                  <a:pt x="3587" y="22716"/>
                </a:lnTo>
                <a:close/>
                <a:moveTo>
                  <a:pt x="5211" y="22716"/>
                </a:moveTo>
                <a:lnTo>
                  <a:pt x="5211" y="23736"/>
                </a:lnTo>
                <a:lnTo>
                  <a:pt x="4632" y="23736"/>
                </a:lnTo>
                <a:lnTo>
                  <a:pt x="4632" y="22716"/>
                </a:lnTo>
                <a:close/>
                <a:moveTo>
                  <a:pt x="6257" y="22716"/>
                </a:moveTo>
                <a:lnTo>
                  <a:pt x="6257" y="23736"/>
                </a:lnTo>
                <a:lnTo>
                  <a:pt x="5678" y="23736"/>
                </a:lnTo>
                <a:lnTo>
                  <a:pt x="5678" y="22716"/>
                </a:lnTo>
                <a:close/>
                <a:moveTo>
                  <a:pt x="7302" y="22716"/>
                </a:moveTo>
                <a:lnTo>
                  <a:pt x="7302" y="23736"/>
                </a:lnTo>
                <a:lnTo>
                  <a:pt x="6723" y="23736"/>
                </a:lnTo>
                <a:lnTo>
                  <a:pt x="6723" y="22716"/>
                </a:lnTo>
                <a:close/>
                <a:moveTo>
                  <a:pt x="8348" y="22716"/>
                </a:moveTo>
                <a:lnTo>
                  <a:pt x="8348" y="23736"/>
                </a:lnTo>
                <a:lnTo>
                  <a:pt x="7769" y="23736"/>
                </a:lnTo>
                <a:lnTo>
                  <a:pt x="7769" y="22716"/>
                </a:lnTo>
                <a:close/>
                <a:moveTo>
                  <a:pt x="2075" y="22725"/>
                </a:moveTo>
                <a:lnTo>
                  <a:pt x="2075" y="23744"/>
                </a:lnTo>
                <a:lnTo>
                  <a:pt x="1496" y="23744"/>
                </a:lnTo>
                <a:lnTo>
                  <a:pt x="1496" y="22725"/>
                </a:lnTo>
                <a:close/>
                <a:moveTo>
                  <a:pt x="3120" y="22725"/>
                </a:moveTo>
                <a:lnTo>
                  <a:pt x="3120" y="23744"/>
                </a:lnTo>
                <a:lnTo>
                  <a:pt x="2541" y="23744"/>
                </a:lnTo>
                <a:lnTo>
                  <a:pt x="2541" y="22725"/>
                </a:lnTo>
                <a:close/>
                <a:moveTo>
                  <a:pt x="2075" y="24470"/>
                </a:moveTo>
                <a:lnTo>
                  <a:pt x="2075" y="25490"/>
                </a:lnTo>
                <a:lnTo>
                  <a:pt x="1496" y="25490"/>
                </a:lnTo>
                <a:lnTo>
                  <a:pt x="1496" y="24470"/>
                </a:lnTo>
                <a:close/>
                <a:moveTo>
                  <a:pt x="3120" y="24470"/>
                </a:moveTo>
                <a:lnTo>
                  <a:pt x="3120" y="25490"/>
                </a:lnTo>
                <a:lnTo>
                  <a:pt x="2541" y="25490"/>
                </a:lnTo>
                <a:lnTo>
                  <a:pt x="2541" y="24470"/>
                </a:lnTo>
                <a:close/>
                <a:moveTo>
                  <a:pt x="4166" y="24470"/>
                </a:moveTo>
                <a:lnTo>
                  <a:pt x="4166" y="25490"/>
                </a:lnTo>
                <a:lnTo>
                  <a:pt x="3587" y="25490"/>
                </a:lnTo>
                <a:lnTo>
                  <a:pt x="3587" y="24470"/>
                </a:lnTo>
                <a:close/>
                <a:moveTo>
                  <a:pt x="5211" y="24470"/>
                </a:moveTo>
                <a:lnTo>
                  <a:pt x="5211" y="25490"/>
                </a:lnTo>
                <a:lnTo>
                  <a:pt x="4632" y="25490"/>
                </a:lnTo>
                <a:lnTo>
                  <a:pt x="4632" y="24470"/>
                </a:lnTo>
                <a:close/>
                <a:moveTo>
                  <a:pt x="6257" y="24470"/>
                </a:moveTo>
                <a:lnTo>
                  <a:pt x="6257" y="25490"/>
                </a:lnTo>
                <a:lnTo>
                  <a:pt x="5678" y="25490"/>
                </a:lnTo>
                <a:lnTo>
                  <a:pt x="5678" y="24470"/>
                </a:lnTo>
                <a:close/>
                <a:moveTo>
                  <a:pt x="7302" y="24470"/>
                </a:moveTo>
                <a:lnTo>
                  <a:pt x="7302" y="25490"/>
                </a:lnTo>
                <a:lnTo>
                  <a:pt x="6723" y="25490"/>
                </a:lnTo>
                <a:lnTo>
                  <a:pt x="6723" y="24470"/>
                </a:lnTo>
                <a:close/>
                <a:moveTo>
                  <a:pt x="8348" y="24470"/>
                </a:moveTo>
                <a:lnTo>
                  <a:pt x="8348" y="25490"/>
                </a:lnTo>
                <a:lnTo>
                  <a:pt x="7769" y="25490"/>
                </a:lnTo>
                <a:lnTo>
                  <a:pt x="7769" y="24470"/>
                </a:lnTo>
                <a:close/>
                <a:moveTo>
                  <a:pt x="4166" y="26216"/>
                </a:moveTo>
                <a:lnTo>
                  <a:pt x="4166" y="27235"/>
                </a:lnTo>
                <a:lnTo>
                  <a:pt x="3587" y="27235"/>
                </a:lnTo>
                <a:lnTo>
                  <a:pt x="3587" y="26216"/>
                </a:lnTo>
                <a:close/>
                <a:moveTo>
                  <a:pt x="5211" y="26216"/>
                </a:moveTo>
                <a:lnTo>
                  <a:pt x="5211" y="27235"/>
                </a:lnTo>
                <a:lnTo>
                  <a:pt x="4632" y="27235"/>
                </a:lnTo>
                <a:lnTo>
                  <a:pt x="4632" y="26216"/>
                </a:lnTo>
                <a:close/>
                <a:moveTo>
                  <a:pt x="6257" y="26216"/>
                </a:moveTo>
                <a:lnTo>
                  <a:pt x="6257" y="27235"/>
                </a:lnTo>
                <a:lnTo>
                  <a:pt x="5678" y="27235"/>
                </a:lnTo>
                <a:lnTo>
                  <a:pt x="5678" y="26216"/>
                </a:lnTo>
                <a:close/>
                <a:moveTo>
                  <a:pt x="7302" y="26216"/>
                </a:moveTo>
                <a:lnTo>
                  <a:pt x="7302" y="27235"/>
                </a:lnTo>
                <a:lnTo>
                  <a:pt x="6723" y="27235"/>
                </a:lnTo>
                <a:lnTo>
                  <a:pt x="6723" y="26216"/>
                </a:lnTo>
                <a:close/>
                <a:moveTo>
                  <a:pt x="8348" y="26216"/>
                </a:moveTo>
                <a:lnTo>
                  <a:pt x="8348" y="27235"/>
                </a:lnTo>
                <a:lnTo>
                  <a:pt x="7769" y="27235"/>
                </a:lnTo>
                <a:lnTo>
                  <a:pt x="7769" y="26216"/>
                </a:lnTo>
                <a:close/>
                <a:moveTo>
                  <a:pt x="2075" y="26224"/>
                </a:moveTo>
                <a:lnTo>
                  <a:pt x="2075" y="27244"/>
                </a:lnTo>
                <a:lnTo>
                  <a:pt x="1496" y="27244"/>
                </a:lnTo>
                <a:lnTo>
                  <a:pt x="1496" y="26224"/>
                </a:lnTo>
                <a:close/>
                <a:moveTo>
                  <a:pt x="3120" y="26224"/>
                </a:moveTo>
                <a:lnTo>
                  <a:pt x="3120" y="27244"/>
                </a:lnTo>
                <a:lnTo>
                  <a:pt x="2541" y="27244"/>
                </a:lnTo>
                <a:lnTo>
                  <a:pt x="2541" y="26224"/>
                </a:lnTo>
                <a:close/>
                <a:moveTo>
                  <a:pt x="4166" y="27970"/>
                </a:moveTo>
                <a:lnTo>
                  <a:pt x="4166" y="28981"/>
                </a:lnTo>
                <a:lnTo>
                  <a:pt x="3587" y="28981"/>
                </a:lnTo>
                <a:lnTo>
                  <a:pt x="3587" y="27970"/>
                </a:lnTo>
                <a:close/>
                <a:moveTo>
                  <a:pt x="5211" y="27970"/>
                </a:moveTo>
                <a:lnTo>
                  <a:pt x="5211" y="28981"/>
                </a:lnTo>
                <a:lnTo>
                  <a:pt x="4632" y="28981"/>
                </a:lnTo>
                <a:lnTo>
                  <a:pt x="4632" y="27970"/>
                </a:lnTo>
                <a:close/>
                <a:moveTo>
                  <a:pt x="6257" y="27970"/>
                </a:moveTo>
                <a:lnTo>
                  <a:pt x="6257" y="28981"/>
                </a:lnTo>
                <a:lnTo>
                  <a:pt x="5678" y="28981"/>
                </a:lnTo>
                <a:lnTo>
                  <a:pt x="5678" y="27970"/>
                </a:lnTo>
                <a:close/>
                <a:moveTo>
                  <a:pt x="7302" y="27970"/>
                </a:moveTo>
                <a:lnTo>
                  <a:pt x="7302" y="28981"/>
                </a:lnTo>
                <a:lnTo>
                  <a:pt x="6723" y="28981"/>
                </a:lnTo>
                <a:lnTo>
                  <a:pt x="6723" y="27970"/>
                </a:lnTo>
                <a:close/>
                <a:moveTo>
                  <a:pt x="8348" y="27970"/>
                </a:moveTo>
                <a:lnTo>
                  <a:pt x="8348" y="28981"/>
                </a:lnTo>
                <a:lnTo>
                  <a:pt x="7769" y="28981"/>
                </a:lnTo>
                <a:lnTo>
                  <a:pt x="7769" y="27970"/>
                </a:lnTo>
                <a:close/>
                <a:moveTo>
                  <a:pt x="2075" y="27970"/>
                </a:moveTo>
                <a:lnTo>
                  <a:pt x="2075" y="28989"/>
                </a:lnTo>
                <a:lnTo>
                  <a:pt x="1496" y="28989"/>
                </a:lnTo>
                <a:lnTo>
                  <a:pt x="1496" y="27970"/>
                </a:lnTo>
                <a:close/>
                <a:moveTo>
                  <a:pt x="3120" y="27970"/>
                </a:moveTo>
                <a:lnTo>
                  <a:pt x="3120" y="28989"/>
                </a:lnTo>
                <a:lnTo>
                  <a:pt x="2541" y="28989"/>
                </a:lnTo>
                <a:lnTo>
                  <a:pt x="2541" y="27970"/>
                </a:lnTo>
                <a:close/>
                <a:moveTo>
                  <a:pt x="2075" y="29724"/>
                </a:moveTo>
                <a:lnTo>
                  <a:pt x="2075" y="30735"/>
                </a:lnTo>
                <a:lnTo>
                  <a:pt x="1496" y="30735"/>
                </a:lnTo>
                <a:lnTo>
                  <a:pt x="1496" y="29724"/>
                </a:lnTo>
                <a:close/>
                <a:moveTo>
                  <a:pt x="3120" y="29724"/>
                </a:moveTo>
                <a:lnTo>
                  <a:pt x="3120" y="30735"/>
                </a:lnTo>
                <a:lnTo>
                  <a:pt x="2541" y="30735"/>
                </a:lnTo>
                <a:lnTo>
                  <a:pt x="2541" y="29724"/>
                </a:lnTo>
                <a:close/>
                <a:moveTo>
                  <a:pt x="4166" y="29715"/>
                </a:moveTo>
                <a:lnTo>
                  <a:pt x="4166" y="30735"/>
                </a:lnTo>
                <a:lnTo>
                  <a:pt x="3587" y="30735"/>
                </a:lnTo>
                <a:lnTo>
                  <a:pt x="3587" y="29715"/>
                </a:lnTo>
                <a:close/>
                <a:moveTo>
                  <a:pt x="5211" y="29715"/>
                </a:moveTo>
                <a:lnTo>
                  <a:pt x="5211" y="30735"/>
                </a:lnTo>
                <a:lnTo>
                  <a:pt x="4632" y="30735"/>
                </a:lnTo>
                <a:lnTo>
                  <a:pt x="4632" y="29715"/>
                </a:lnTo>
                <a:close/>
                <a:moveTo>
                  <a:pt x="6257" y="29715"/>
                </a:moveTo>
                <a:lnTo>
                  <a:pt x="6257" y="30735"/>
                </a:lnTo>
                <a:lnTo>
                  <a:pt x="5678" y="30735"/>
                </a:lnTo>
                <a:lnTo>
                  <a:pt x="5678" y="29715"/>
                </a:lnTo>
                <a:close/>
                <a:moveTo>
                  <a:pt x="7302" y="29715"/>
                </a:moveTo>
                <a:lnTo>
                  <a:pt x="7302" y="30735"/>
                </a:lnTo>
                <a:lnTo>
                  <a:pt x="6723" y="30735"/>
                </a:lnTo>
                <a:lnTo>
                  <a:pt x="6723" y="29715"/>
                </a:lnTo>
                <a:close/>
                <a:moveTo>
                  <a:pt x="8348" y="29715"/>
                </a:moveTo>
                <a:lnTo>
                  <a:pt x="8348" y="30735"/>
                </a:lnTo>
                <a:lnTo>
                  <a:pt x="7769" y="30735"/>
                </a:lnTo>
                <a:lnTo>
                  <a:pt x="7769" y="29715"/>
                </a:lnTo>
                <a:close/>
                <a:moveTo>
                  <a:pt x="4166" y="31460"/>
                </a:moveTo>
                <a:lnTo>
                  <a:pt x="4166" y="32480"/>
                </a:lnTo>
                <a:lnTo>
                  <a:pt x="3587" y="32480"/>
                </a:lnTo>
                <a:lnTo>
                  <a:pt x="3587" y="31460"/>
                </a:lnTo>
                <a:close/>
                <a:moveTo>
                  <a:pt x="5211" y="31460"/>
                </a:moveTo>
                <a:lnTo>
                  <a:pt x="5211" y="32480"/>
                </a:lnTo>
                <a:lnTo>
                  <a:pt x="4632" y="32480"/>
                </a:lnTo>
                <a:lnTo>
                  <a:pt x="4632" y="31460"/>
                </a:lnTo>
                <a:close/>
                <a:moveTo>
                  <a:pt x="6257" y="31460"/>
                </a:moveTo>
                <a:lnTo>
                  <a:pt x="6257" y="32480"/>
                </a:lnTo>
                <a:lnTo>
                  <a:pt x="5678" y="32480"/>
                </a:lnTo>
                <a:lnTo>
                  <a:pt x="5678" y="31460"/>
                </a:lnTo>
                <a:close/>
                <a:moveTo>
                  <a:pt x="7302" y="31460"/>
                </a:moveTo>
                <a:lnTo>
                  <a:pt x="7302" y="32480"/>
                </a:lnTo>
                <a:lnTo>
                  <a:pt x="6723" y="32480"/>
                </a:lnTo>
                <a:lnTo>
                  <a:pt x="6723" y="31460"/>
                </a:lnTo>
                <a:close/>
                <a:moveTo>
                  <a:pt x="8348" y="31460"/>
                </a:moveTo>
                <a:lnTo>
                  <a:pt x="8348" y="32480"/>
                </a:lnTo>
                <a:lnTo>
                  <a:pt x="7769" y="32480"/>
                </a:lnTo>
                <a:lnTo>
                  <a:pt x="7769" y="31460"/>
                </a:lnTo>
                <a:close/>
                <a:moveTo>
                  <a:pt x="2075" y="31469"/>
                </a:moveTo>
                <a:lnTo>
                  <a:pt x="2075" y="32489"/>
                </a:lnTo>
                <a:lnTo>
                  <a:pt x="1496" y="32489"/>
                </a:lnTo>
                <a:lnTo>
                  <a:pt x="1496" y="31469"/>
                </a:lnTo>
                <a:close/>
                <a:moveTo>
                  <a:pt x="3120" y="31469"/>
                </a:moveTo>
                <a:lnTo>
                  <a:pt x="3120" y="32489"/>
                </a:lnTo>
                <a:lnTo>
                  <a:pt x="2541" y="32489"/>
                </a:lnTo>
                <a:lnTo>
                  <a:pt x="2541" y="31469"/>
                </a:lnTo>
                <a:close/>
                <a:moveTo>
                  <a:pt x="2075" y="33223"/>
                </a:moveTo>
                <a:lnTo>
                  <a:pt x="2075" y="34234"/>
                </a:lnTo>
                <a:lnTo>
                  <a:pt x="1496" y="34234"/>
                </a:lnTo>
                <a:lnTo>
                  <a:pt x="1496" y="33223"/>
                </a:lnTo>
                <a:close/>
                <a:moveTo>
                  <a:pt x="3120" y="33214"/>
                </a:moveTo>
                <a:lnTo>
                  <a:pt x="3120" y="34234"/>
                </a:lnTo>
                <a:lnTo>
                  <a:pt x="2541" y="34234"/>
                </a:lnTo>
                <a:lnTo>
                  <a:pt x="2541" y="33214"/>
                </a:lnTo>
                <a:close/>
                <a:moveTo>
                  <a:pt x="4166" y="33214"/>
                </a:moveTo>
                <a:lnTo>
                  <a:pt x="4166" y="34234"/>
                </a:lnTo>
                <a:lnTo>
                  <a:pt x="3587" y="34234"/>
                </a:lnTo>
                <a:lnTo>
                  <a:pt x="3587" y="33214"/>
                </a:lnTo>
                <a:close/>
                <a:moveTo>
                  <a:pt x="5211" y="33214"/>
                </a:moveTo>
                <a:lnTo>
                  <a:pt x="5211" y="34234"/>
                </a:lnTo>
                <a:lnTo>
                  <a:pt x="4632" y="34234"/>
                </a:lnTo>
                <a:lnTo>
                  <a:pt x="4632" y="33214"/>
                </a:lnTo>
                <a:close/>
                <a:moveTo>
                  <a:pt x="6257" y="33214"/>
                </a:moveTo>
                <a:lnTo>
                  <a:pt x="6257" y="34234"/>
                </a:lnTo>
                <a:lnTo>
                  <a:pt x="5678" y="34234"/>
                </a:lnTo>
                <a:lnTo>
                  <a:pt x="5678" y="33214"/>
                </a:lnTo>
                <a:close/>
                <a:moveTo>
                  <a:pt x="7302" y="33214"/>
                </a:moveTo>
                <a:lnTo>
                  <a:pt x="7302" y="34234"/>
                </a:lnTo>
                <a:lnTo>
                  <a:pt x="6723" y="34234"/>
                </a:lnTo>
                <a:lnTo>
                  <a:pt x="6723" y="33214"/>
                </a:lnTo>
                <a:close/>
                <a:moveTo>
                  <a:pt x="8348" y="33214"/>
                </a:moveTo>
                <a:lnTo>
                  <a:pt x="8348" y="34234"/>
                </a:lnTo>
                <a:lnTo>
                  <a:pt x="7769" y="34234"/>
                </a:lnTo>
                <a:lnTo>
                  <a:pt x="7769" y="33214"/>
                </a:lnTo>
                <a:close/>
                <a:moveTo>
                  <a:pt x="4166" y="34960"/>
                </a:moveTo>
                <a:lnTo>
                  <a:pt x="4166" y="35979"/>
                </a:lnTo>
                <a:lnTo>
                  <a:pt x="3587" y="35979"/>
                </a:lnTo>
                <a:lnTo>
                  <a:pt x="3587" y="34960"/>
                </a:lnTo>
                <a:close/>
                <a:moveTo>
                  <a:pt x="5211" y="34960"/>
                </a:moveTo>
                <a:lnTo>
                  <a:pt x="5211" y="35979"/>
                </a:lnTo>
                <a:lnTo>
                  <a:pt x="4632" y="35979"/>
                </a:lnTo>
                <a:lnTo>
                  <a:pt x="4632" y="34960"/>
                </a:lnTo>
                <a:close/>
                <a:moveTo>
                  <a:pt x="6257" y="34960"/>
                </a:moveTo>
                <a:lnTo>
                  <a:pt x="6257" y="35979"/>
                </a:lnTo>
                <a:lnTo>
                  <a:pt x="5678" y="35979"/>
                </a:lnTo>
                <a:lnTo>
                  <a:pt x="5678" y="34960"/>
                </a:lnTo>
                <a:close/>
                <a:moveTo>
                  <a:pt x="7302" y="34960"/>
                </a:moveTo>
                <a:lnTo>
                  <a:pt x="7302" y="35979"/>
                </a:lnTo>
                <a:lnTo>
                  <a:pt x="6723" y="35979"/>
                </a:lnTo>
                <a:lnTo>
                  <a:pt x="6723" y="34960"/>
                </a:lnTo>
                <a:close/>
                <a:moveTo>
                  <a:pt x="8348" y="34960"/>
                </a:moveTo>
                <a:lnTo>
                  <a:pt x="8348" y="35979"/>
                </a:lnTo>
                <a:lnTo>
                  <a:pt x="7769" y="35979"/>
                </a:lnTo>
                <a:lnTo>
                  <a:pt x="7769" y="34960"/>
                </a:lnTo>
                <a:close/>
                <a:moveTo>
                  <a:pt x="2075" y="34968"/>
                </a:moveTo>
                <a:lnTo>
                  <a:pt x="2075" y="35988"/>
                </a:lnTo>
                <a:lnTo>
                  <a:pt x="1496" y="35988"/>
                </a:lnTo>
                <a:lnTo>
                  <a:pt x="1496" y="34968"/>
                </a:lnTo>
                <a:close/>
                <a:moveTo>
                  <a:pt x="3120" y="34968"/>
                </a:moveTo>
                <a:lnTo>
                  <a:pt x="3120" y="35988"/>
                </a:lnTo>
                <a:lnTo>
                  <a:pt x="2541" y="35988"/>
                </a:lnTo>
                <a:lnTo>
                  <a:pt x="2541" y="34968"/>
                </a:lnTo>
                <a:close/>
                <a:moveTo>
                  <a:pt x="2075" y="36714"/>
                </a:moveTo>
                <a:lnTo>
                  <a:pt x="2075" y="37733"/>
                </a:lnTo>
                <a:lnTo>
                  <a:pt x="1496" y="37733"/>
                </a:lnTo>
                <a:lnTo>
                  <a:pt x="1496" y="36714"/>
                </a:lnTo>
                <a:close/>
                <a:moveTo>
                  <a:pt x="3120" y="36714"/>
                </a:moveTo>
                <a:lnTo>
                  <a:pt x="3120" y="37733"/>
                </a:lnTo>
                <a:lnTo>
                  <a:pt x="2541" y="37733"/>
                </a:lnTo>
                <a:lnTo>
                  <a:pt x="2541" y="36714"/>
                </a:lnTo>
                <a:close/>
                <a:moveTo>
                  <a:pt x="4166" y="36714"/>
                </a:moveTo>
                <a:lnTo>
                  <a:pt x="4166" y="37733"/>
                </a:lnTo>
                <a:lnTo>
                  <a:pt x="3587" y="37733"/>
                </a:lnTo>
                <a:lnTo>
                  <a:pt x="3587" y="36714"/>
                </a:lnTo>
                <a:close/>
                <a:moveTo>
                  <a:pt x="5211" y="36714"/>
                </a:moveTo>
                <a:lnTo>
                  <a:pt x="5211" y="37733"/>
                </a:lnTo>
                <a:lnTo>
                  <a:pt x="4632" y="37733"/>
                </a:lnTo>
                <a:lnTo>
                  <a:pt x="4632" y="36714"/>
                </a:lnTo>
                <a:close/>
                <a:moveTo>
                  <a:pt x="6257" y="36714"/>
                </a:moveTo>
                <a:lnTo>
                  <a:pt x="6257" y="37733"/>
                </a:lnTo>
                <a:lnTo>
                  <a:pt x="5678" y="37733"/>
                </a:lnTo>
                <a:lnTo>
                  <a:pt x="5678" y="36714"/>
                </a:lnTo>
                <a:close/>
                <a:moveTo>
                  <a:pt x="7302" y="36714"/>
                </a:moveTo>
                <a:lnTo>
                  <a:pt x="7302" y="37733"/>
                </a:lnTo>
                <a:lnTo>
                  <a:pt x="6723" y="37733"/>
                </a:lnTo>
                <a:lnTo>
                  <a:pt x="6723" y="36714"/>
                </a:lnTo>
                <a:close/>
                <a:moveTo>
                  <a:pt x="8348" y="36714"/>
                </a:moveTo>
                <a:lnTo>
                  <a:pt x="8348" y="37733"/>
                </a:lnTo>
                <a:lnTo>
                  <a:pt x="7769" y="37733"/>
                </a:lnTo>
                <a:lnTo>
                  <a:pt x="7769" y="36714"/>
                </a:lnTo>
                <a:close/>
                <a:moveTo>
                  <a:pt x="4926" y="0"/>
                </a:moveTo>
                <a:cubicBezTo>
                  <a:pt x="3941" y="0"/>
                  <a:pt x="3137" y="778"/>
                  <a:pt x="3120" y="1763"/>
                </a:cubicBezTo>
                <a:lnTo>
                  <a:pt x="3120" y="5133"/>
                </a:lnTo>
                <a:lnTo>
                  <a:pt x="1971" y="5133"/>
                </a:lnTo>
                <a:lnTo>
                  <a:pt x="1971" y="13177"/>
                </a:lnTo>
                <a:cubicBezTo>
                  <a:pt x="727" y="14102"/>
                  <a:pt x="1" y="15562"/>
                  <a:pt x="1" y="17117"/>
                </a:cubicBezTo>
                <a:lnTo>
                  <a:pt x="1" y="38969"/>
                </a:lnTo>
                <a:lnTo>
                  <a:pt x="9851" y="38969"/>
                </a:lnTo>
                <a:lnTo>
                  <a:pt x="9851" y="17117"/>
                </a:lnTo>
                <a:cubicBezTo>
                  <a:pt x="9851" y="15562"/>
                  <a:pt x="9117" y="14102"/>
                  <a:pt x="7881" y="13177"/>
                </a:cubicBezTo>
                <a:lnTo>
                  <a:pt x="7881" y="5133"/>
                </a:lnTo>
                <a:lnTo>
                  <a:pt x="6732" y="5133"/>
                </a:lnTo>
                <a:lnTo>
                  <a:pt x="6732" y="1763"/>
                </a:lnTo>
                <a:cubicBezTo>
                  <a:pt x="6706" y="778"/>
                  <a:pt x="5902" y="0"/>
                  <a:pt x="4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>
            <a:spLocks noGrp="1"/>
          </p:cNvSpPr>
          <p:nvPr>
            <p:ph type="ctrTitle"/>
          </p:nvPr>
        </p:nvSpPr>
        <p:spPr>
          <a:xfrm flipH="1">
            <a:off x="4992350" y="685030"/>
            <a:ext cx="3432900" cy="12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ubTitle" idx="1"/>
          </p:nvPr>
        </p:nvSpPr>
        <p:spPr>
          <a:xfrm flipH="1">
            <a:off x="5822109" y="2262900"/>
            <a:ext cx="2613900" cy="11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/>
          <p:nvPr/>
        </p:nvSpPr>
        <p:spPr>
          <a:xfrm>
            <a:off x="649110" y="3537900"/>
            <a:ext cx="313083" cy="1720445"/>
          </a:xfrm>
          <a:custGeom>
            <a:avLst/>
            <a:gdLst/>
            <a:ahLst/>
            <a:cxnLst/>
            <a:rect l="l" t="t" r="r" b="b"/>
            <a:pathLst>
              <a:path w="7777" h="42736" extrusionOk="0">
                <a:moveTo>
                  <a:pt x="2834" y="17514"/>
                </a:moveTo>
                <a:lnTo>
                  <a:pt x="2834" y="41328"/>
                </a:lnTo>
                <a:lnTo>
                  <a:pt x="2255" y="41328"/>
                </a:lnTo>
                <a:lnTo>
                  <a:pt x="2255" y="17514"/>
                </a:lnTo>
                <a:close/>
                <a:moveTo>
                  <a:pt x="4191" y="17514"/>
                </a:moveTo>
                <a:lnTo>
                  <a:pt x="4191" y="41328"/>
                </a:lnTo>
                <a:lnTo>
                  <a:pt x="3612" y="41328"/>
                </a:lnTo>
                <a:lnTo>
                  <a:pt x="3612" y="17514"/>
                </a:lnTo>
                <a:close/>
                <a:moveTo>
                  <a:pt x="5539" y="17514"/>
                </a:moveTo>
                <a:lnTo>
                  <a:pt x="5539" y="41328"/>
                </a:lnTo>
                <a:lnTo>
                  <a:pt x="4960" y="41328"/>
                </a:lnTo>
                <a:lnTo>
                  <a:pt x="4960" y="17514"/>
                </a:lnTo>
                <a:close/>
                <a:moveTo>
                  <a:pt x="3664" y="0"/>
                </a:moveTo>
                <a:lnTo>
                  <a:pt x="3664" y="7975"/>
                </a:lnTo>
                <a:lnTo>
                  <a:pt x="3197" y="7975"/>
                </a:lnTo>
                <a:lnTo>
                  <a:pt x="3197" y="10516"/>
                </a:lnTo>
                <a:lnTo>
                  <a:pt x="2463" y="10516"/>
                </a:lnTo>
                <a:lnTo>
                  <a:pt x="2463" y="16028"/>
                </a:lnTo>
                <a:lnTo>
                  <a:pt x="1556" y="16028"/>
                </a:lnTo>
                <a:lnTo>
                  <a:pt x="1556" y="21601"/>
                </a:lnTo>
                <a:lnTo>
                  <a:pt x="0" y="21601"/>
                </a:lnTo>
                <a:lnTo>
                  <a:pt x="0" y="42736"/>
                </a:lnTo>
                <a:lnTo>
                  <a:pt x="7777" y="42736"/>
                </a:lnTo>
                <a:lnTo>
                  <a:pt x="7777" y="21601"/>
                </a:lnTo>
                <a:lnTo>
                  <a:pt x="6221" y="21601"/>
                </a:lnTo>
                <a:lnTo>
                  <a:pt x="6221" y="16028"/>
                </a:lnTo>
                <a:lnTo>
                  <a:pt x="5314" y="16028"/>
                </a:lnTo>
                <a:lnTo>
                  <a:pt x="5314" y="10516"/>
                </a:lnTo>
                <a:lnTo>
                  <a:pt x="4580" y="10516"/>
                </a:lnTo>
                <a:lnTo>
                  <a:pt x="4580" y="7975"/>
                </a:lnTo>
                <a:lnTo>
                  <a:pt x="4104" y="7975"/>
                </a:lnTo>
                <a:lnTo>
                  <a:pt x="4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6"/>
          <p:cNvSpPr/>
          <p:nvPr/>
        </p:nvSpPr>
        <p:spPr>
          <a:xfrm>
            <a:off x="-41725" y="4028003"/>
            <a:ext cx="625803" cy="1230350"/>
          </a:xfrm>
          <a:custGeom>
            <a:avLst/>
            <a:gdLst/>
            <a:ahLst/>
            <a:cxnLst/>
            <a:rect l="l" t="t" r="r" b="b"/>
            <a:pathLst>
              <a:path w="15545" h="30562" extrusionOk="0">
                <a:moveTo>
                  <a:pt x="6757" y="1634"/>
                </a:moveTo>
                <a:lnTo>
                  <a:pt x="6757" y="2204"/>
                </a:lnTo>
                <a:lnTo>
                  <a:pt x="1797" y="2204"/>
                </a:lnTo>
                <a:lnTo>
                  <a:pt x="1797" y="1634"/>
                </a:lnTo>
                <a:close/>
                <a:moveTo>
                  <a:pt x="6757" y="2861"/>
                </a:moveTo>
                <a:lnTo>
                  <a:pt x="6757" y="3440"/>
                </a:lnTo>
                <a:lnTo>
                  <a:pt x="1797" y="3440"/>
                </a:lnTo>
                <a:lnTo>
                  <a:pt x="1797" y="2861"/>
                </a:lnTo>
                <a:close/>
                <a:moveTo>
                  <a:pt x="6757" y="4088"/>
                </a:moveTo>
                <a:lnTo>
                  <a:pt x="6757" y="4667"/>
                </a:lnTo>
                <a:lnTo>
                  <a:pt x="1797" y="4667"/>
                </a:lnTo>
                <a:lnTo>
                  <a:pt x="1797" y="4088"/>
                </a:lnTo>
                <a:close/>
                <a:moveTo>
                  <a:pt x="6757" y="5323"/>
                </a:moveTo>
                <a:lnTo>
                  <a:pt x="6757" y="5902"/>
                </a:lnTo>
                <a:lnTo>
                  <a:pt x="1797" y="5902"/>
                </a:lnTo>
                <a:lnTo>
                  <a:pt x="1797" y="5323"/>
                </a:lnTo>
                <a:close/>
                <a:moveTo>
                  <a:pt x="6757" y="6550"/>
                </a:moveTo>
                <a:lnTo>
                  <a:pt x="6757" y="7129"/>
                </a:lnTo>
                <a:lnTo>
                  <a:pt x="1797" y="7129"/>
                </a:lnTo>
                <a:lnTo>
                  <a:pt x="1797" y="6550"/>
                </a:lnTo>
                <a:close/>
                <a:moveTo>
                  <a:pt x="6757" y="7777"/>
                </a:moveTo>
                <a:lnTo>
                  <a:pt x="6757" y="8356"/>
                </a:lnTo>
                <a:lnTo>
                  <a:pt x="1797" y="8356"/>
                </a:lnTo>
                <a:lnTo>
                  <a:pt x="1797" y="7777"/>
                </a:lnTo>
                <a:close/>
                <a:moveTo>
                  <a:pt x="2221" y="10050"/>
                </a:moveTo>
                <a:lnTo>
                  <a:pt x="2221" y="10888"/>
                </a:lnTo>
                <a:lnTo>
                  <a:pt x="1374" y="10888"/>
                </a:lnTo>
                <a:lnTo>
                  <a:pt x="1374" y="10050"/>
                </a:lnTo>
                <a:close/>
                <a:moveTo>
                  <a:pt x="3871" y="10050"/>
                </a:moveTo>
                <a:lnTo>
                  <a:pt x="3871" y="10888"/>
                </a:lnTo>
                <a:lnTo>
                  <a:pt x="3033" y="10888"/>
                </a:lnTo>
                <a:lnTo>
                  <a:pt x="3033" y="10050"/>
                </a:lnTo>
                <a:close/>
                <a:moveTo>
                  <a:pt x="5521" y="10050"/>
                </a:moveTo>
                <a:lnTo>
                  <a:pt x="5521" y="10888"/>
                </a:lnTo>
                <a:lnTo>
                  <a:pt x="4683" y="10888"/>
                </a:lnTo>
                <a:lnTo>
                  <a:pt x="4683" y="10050"/>
                </a:lnTo>
                <a:close/>
                <a:moveTo>
                  <a:pt x="7180" y="10050"/>
                </a:moveTo>
                <a:lnTo>
                  <a:pt x="7180" y="10888"/>
                </a:lnTo>
                <a:lnTo>
                  <a:pt x="6334" y="10888"/>
                </a:lnTo>
                <a:lnTo>
                  <a:pt x="6334" y="10050"/>
                </a:lnTo>
                <a:close/>
                <a:moveTo>
                  <a:pt x="2221" y="11536"/>
                </a:moveTo>
                <a:lnTo>
                  <a:pt x="2221" y="12374"/>
                </a:lnTo>
                <a:lnTo>
                  <a:pt x="1374" y="12374"/>
                </a:lnTo>
                <a:lnTo>
                  <a:pt x="1374" y="11536"/>
                </a:lnTo>
                <a:close/>
                <a:moveTo>
                  <a:pt x="3871" y="11536"/>
                </a:moveTo>
                <a:lnTo>
                  <a:pt x="3871" y="12374"/>
                </a:lnTo>
                <a:lnTo>
                  <a:pt x="3033" y="12374"/>
                </a:lnTo>
                <a:lnTo>
                  <a:pt x="3033" y="11536"/>
                </a:lnTo>
                <a:close/>
                <a:moveTo>
                  <a:pt x="5521" y="11536"/>
                </a:moveTo>
                <a:lnTo>
                  <a:pt x="5521" y="12374"/>
                </a:lnTo>
                <a:lnTo>
                  <a:pt x="4683" y="12374"/>
                </a:lnTo>
                <a:lnTo>
                  <a:pt x="4683" y="11536"/>
                </a:lnTo>
                <a:close/>
                <a:moveTo>
                  <a:pt x="7180" y="11536"/>
                </a:moveTo>
                <a:lnTo>
                  <a:pt x="7180" y="12374"/>
                </a:lnTo>
                <a:lnTo>
                  <a:pt x="6334" y="12374"/>
                </a:lnTo>
                <a:lnTo>
                  <a:pt x="6334" y="11536"/>
                </a:lnTo>
                <a:close/>
                <a:moveTo>
                  <a:pt x="2221" y="13030"/>
                </a:moveTo>
                <a:lnTo>
                  <a:pt x="2221" y="13869"/>
                </a:lnTo>
                <a:lnTo>
                  <a:pt x="1374" y="13869"/>
                </a:lnTo>
                <a:lnTo>
                  <a:pt x="1374" y="13030"/>
                </a:lnTo>
                <a:close/>
                <a:moveTo>
                  <a:pt x="3871" y="13030"/>
                </a:moveTo>
                <a:lnTo>
                  <a:pt x="3871" y="13869"/>
                </a:lnTo>
                <a:lnTo>
                  <a:pt x="3033" y="13869"/>
                </a:lnTo>
                <a:lnTo>
                  <a:pt x="3033" y="13030"/>
                </a:lnTo>
                <a:close/>
                <a:moveTo>
                  <a:pt x="5521" y="13030"/>
                </a:moveTo>
                <a:lnTo>
                  <a:pt x="5521" y="13869"/>
                </a:lnTo>
                <a:lnTo>
                  <a:pt x="4683" y="13869"/>
                </a:lnTo>
                <a:lnTo>
                  <a:pt x="4683" y="13030"/>
                </a:lnTo>
                <a:close/>
                <a:moveTo>
                  <a:pt x="7180" y="13030"/>
                </a:moveTo>
                <a:lnTo>
                  <a:pt x="7180" y="13869"/>
                </a:lnTo>
                <a:lnTo>
                  <a:pt x="6334" y="13869"/>
                </a:lnTo>
                <a:lnTo>
                  <a:pt x="6334" y="13030"/>
                </a:lnTo>
                <a:close/>
                <a:moveTo>
                  <a:pt x="2221" y="14517"/>
                </a:moveTo>
                <a:lnTo>
                  <a:pt x="2221" y="15355"/>
                </a:lnTo>
                <a:lnTo>
                  <a:pt x="1374" y="15355"/>
                </a:lnTo>
                <a:lnTo>
                  <a:pt x="1374" y="14517"/>
                </a:lnTo>
                <a:close/>
                <a:moveTo>
                  <a:pt x="3871" y="14517"/>
                </a:moveTo>
                <a:lnTo>
                  <a:pt x="3871" y="15355"/>
                </a:lnTo>
                <a:lnTo>
                  <a:pt x="3033" y="15355"/>
                </a:lnTo>
                <a:lnTo>
                  <a:pt x="3033" y="14517"/>
                </a:lnTo>
                <a:close/>
                <a:moveTo>
                  <a:pt x="5521" y="14517"/>
                </a:moveTo>
                <a:lnTo>
                  <a:pt x="5521" y="15355"/>
                </a:lnTo>
                <a:lnTo>
                  <a:pt x="4683" y="15355"/>
                </a:lnTo>
                <a:lnTo>
                  <a:pt x="4683" y="14517"/>
                </a:lnTo>
                <a:close/>
                <a:moveTo>
                  <a:pt x="7180" y="14517"/>
                </a:moveTo>
                <a:lnTo>
                  <a:pt x="7180" y="15355"/>
                </a:lnTo>
                <a:lnTo>
                  <a:pt x="6334" y="15355"/>
                </a:lnTo>
                <a:lnTo>
                  <a:pt x="6334" y="14517"/>
                </a:lnTo>
                <a:close/>
                <a:moveTo>
                  <a:pt x="2221" y="16003"/>
                </a:moveTo>
                <a:lnTo>
                  <a:pt x="2221" y="16850"/>
                </a:lnTo>
                <a:lnTo>
                  <a:pt x="1374" y="16850"/>
                </a:lnTo>
                <a:lnTo>
                  <a:pt x="1374" y="16003"/>
                </a:lnTo>
                <a:close/>
                <a:moveTo>
                  <a:pt x="3871" y="16003"/>
                </a:moveTo>
                <a:lnTo>
                  <a:pt x="3871" y="16850"/>
                </a:lnTo>
                <a:lnTo>
                  <a:pt x="3033" y="16850"/>
                </a:lnTo>
                <a:lnTo>
                  <a:pt x="3033" y="16003"/>
                </a:lnTo>
                <a:close/>
                <a:moveTo>
                  <a:pt x="5521" y="16003"/>
                </a:moveTo>
                <a:lnTo>
                  <a:pt x="5521" y="16850"/>
                </a:lnTo>
                <a:lnTo>
                  <a:pt x="4683" y="16850"/>
                </a:lnTo>
                <a:lnTo>
                  <a:pt x="4683" y="16003"/>
                </a:lnTo>
                <a:close/>
                <a:moveTo>
                  <a:pt x="7180" y="16003"/>
                </a:moveTo>
                <a:lnTo>
                  <a:pt x="7180" y="16850"/>
                </a:lnTo>
                <a:lnTo>
                  <a:pt x="6334" y="16850"/>
                </a:lnTo>
                <a:lnTo>
                  <a:pt x="6334" y="16003"/>
                </a:lnTo>
                <a:close/>
                <a:moveTo>
                  <a:pt x="2221" y="17498"/>
                </a:moveTo>
                <a:lnTo>
                  <a:pt x="2221" y="18336"/>
                </a:lnTo>
                <a:lnTo>
                  <a:pt x="1374" y="18336"/>
                </a:lnTo>
                <a:lnTo>
                  <a:pt x="1374" y="17498"/>
                </a:lnTo>
                <a:close/>
                <a:moveTo>
                  <a:pt x="3871" y="17498"/>
                </a:moveTo>
                <a:lnTo>
                  <a:pt x="3871" y="18336"/>
                </a:lnTo>
                <a:lnTo>
                  <a:pt x="3033" y="18336"/>
                </a:lnTo>
                <a:lnTo>
                  <a:pt x="3033" y="17498"/>
                </a:lnTo>
                <a:close/>
                <a:moveTo>
                  <a:pt x="5521" y="17498"/>
                </a:moveTo>
                <a:lnTo>
                  <a:pt x="5521" y="18336"/>
                </a:lnTo>
                <a:lnTo>
                  <a:pt x="4683" y="18336"/>
                </a:lnTo>
                <a:lnTo>
                  <a:pt x="4683" y="17498"/>
                </a:lnTo>
                <a:close/>
                <a:moveTo>
                  <a:pt x="7180" y="17498"/>
                </a:moveTo>
                <a:lnTo>
                  <a:pt x="7180" y="18336"/>
                </a:lnTo>
                <a:lnTo>
                  <a:pt x="6334" y="18336"/>
                </a:lnTo>
                <a:lnTo>
                  <a:pt x="6334" y="17498"/>
                </a:lnTo>
                <a:close/>
                <a:moveTo>
                  <a:pt x="2221" y="18984"/>
                </a:moveTo>
                <a:lnTo>
                  <a:pt x="2221" y="19831"/>
                </a:lnTo>
                <a:lnTo>
                  <a:pt x="1374" y="19831"/>
                </a:lnTo>
                <a:lnTo>
                  <a:pt x="1374" y="18984"/>
                </a:lnTo>
                <a:close/>
                <a:moveTo>
                  <a:pt x="3871" y="18984"/>
                </a:moveTo>
                <a:lnTo>
                  <a:pt x="3871" y="19831"/>
                </a:lnTo>
                <a:lnTo>
                  <a:pt x="3033" y="19831"/>
                </a:lnTo>
                <a:lnTo>
                  <a:pt x="3033" y="18984"/>
                </a:lnTo>
                <a:close/>
                <a:moveTo>
                  <a:pt x="5521" y="18984"/>
                </a:moveTo>
                <a:lnTo>
                  <a:pt x="5521" y="19831"/>
                </a:lnTo>
                <a:lnTo>
                  <a:pt x="4683" y="19831"/>
                </a:lnTo>
                <a:lnTo>
                  <a:pt x="4683" y="18984"/>
                </a:lnTo>
                <a:close/>
                <a:moveTo>
                  <a:pt x="7180" y="18984"/>
                </a:moveTo>
                <a:lnTo>
                  <a:pt x="7180" y="19831"/>
                </a:lnTo>
                <a:lnTo>
                  <a:pt x="6334" y="19831"/>
                </a:lnTo>
                <a:lnTo>
                  <a:pt x="6334" y="18984"/>
                </a:lnTo>
                <a:close/>
                <a:moveTo>
                  <a:pt x="2221" y="20479"/>
                </a:moveTo>
                <a:lnTo>
                  <a:pt x="2221" y="21317"/>
                </a:lnTo>
                <a:lnTo>
                  <a:pt x="1374" y="21317"/>
                </a:lnTo>
                <a:lnTo>
                  <a:pt x="1374" y="20479"/>
                </a:lnTo>
                <a:close/>
                <a:moveTo>
                  <a:pt x="3871" y="20479"/>
                </a:moveTo>
                <a:lnTo>
                  <a:pt x="3871" y="21317"/>
                </a:lnTo>
                <a:lnTo>
                  <a:pt x="3033" y="21317"/>
                </a:lnTo>
                <a:lnTo>
                  <a:pt x="3033" y="20479"/>
                </a:lnTo>
                <a:close/>
                <a:moveTo>
                  <a:pt x="5521" y="20479"/>
                </a:moveTo>
                <a:lnTo>
                  <a:pt x="5521" y="21317"/>
                </a:lnTo>
                <a:lnTo>
                  <a:pt x="4683" y="21317"/>
                </a:lnTo>
                <a:lnTo>
                  <a:pt x="4683" y="20479"/>
                </a:lnTo>
                <a:close/>
                <a:moveTo>
                  <a:pt x="7180" y="20479"/>
                </a:moveTo>
                <a:lnTo>
                  <a:pt x="7180" y="21317"/>
                </a:lnTo>
                <a:lnTo>
                  <a:pt x="6334" y="21317"/>
                </a:lnTo>
                <a:lnTo>
                  <a:pt x="6334" y="20479"/>
                </a:lnTo>
                <a:close/>
                <a:moveTo>
                  <a:pt x="2221" y="21965"/>
                </a:moveTo>
                <a:lnTo>
                  <a:pt x="2221" y="22803"/>
                </a:lnTo>
                <a:lnTo>
                  <a:pt x="1374" y="22803"/>
                </a:lnTo>
                <a:lnTo>
                  <a:pt x="1374" y="21965"/>
                </a:lnTo>
                <a:close/>
                <a:moveTo>
                  <a:pt x="3871" y="21965"/>
                </a:moveTo>
                <a:lnTo>
                  <a:pt x="3871" y="22803"/>
                </a:lnTo>
                <a:lnTo>
                  <a:pt x="3033" y="22803"/>
                </a:lnTo>
                <a:lnTo>
                  <a:pt x="3033" y="21965"/>
                </a:lnTo>
                <a:close/>
                <a:moveTo>
                  <a:pt x="5521" y="21965"/>
                </a:moveTo>
                <a:lnTo>
                  <a:pt x="5521" y="22803"/>
                </a:lnTo>
                <a:lnTo>
                  <a:pt x="4683" y="22803"/>
                </a:lnTo>
                <a:lnTo>
                  <a:pt x="4683" y="21965"/>
                </a:lnTo>
                <a:close/>
                <a:moveTo>
                  <a:pt x="7180" y="21965"/>
                </a:moveTo>
                <a:lnTo>
                  <a:pt x="7180" y="22803"/>
                </a:lnTo>
                <a:lnTo>
                  <a:pt x="6334" y="22803"/>
                </a:lnTo>
                <a:lnTo>
                  <a:pt x="6334" y="21965"/>
                </a:lnTo>
                <a:close/>
                <a:moveTo>
                  <a:pt x="2221" y="23460"/>
                </a:moveTo>
                <a:lnTo>
                  <a:pt x="2221" y="24298"/>
                </a:lnTo>
                <a:lnTo>
                  <a:pt x="1374" y="24298"/>
                </a:lnTo>
                <a:lnTo>
                  <a:pt x="1374" y="23460"/>
                </a:lnTo>
                <a:close/>
                <a:moveTo>
                  <a:pt x="3871" y="23460"/>
                </a:moveTo>
                <a:lnTo>
                  <a:pt x="3871" y="24298"/>
                </a:lnTo>
                <a:lnTo>
                  <a:pt x="3033" y="24298"/>
                </a:lnTo>
                <a:lnTo>
                  <a:pt x="3033" y="23460"/>
                </a:lnTo>
                <a:close/>
                <a:moveTo>
                  <a:pt x="5521" y="23460"/>
                </a:moveTo>
                <a:lnTo>
                  <a:pt x="5521" y="24298"/>
                </a:lnTo>
                <a:lnTo>
                  <a:pt x="4683" y="24298"/>
                </a:lnTo>
                <a:lnTo>
                  <a:pt x="4683" y="23460"/>
                </a:lnTo>
                <a:close/>
                <a:moveTo>
                  <a:pt x="7180" y="23460"/>
                </a:moveTo>
                <a:lnTo>
                  <a:pt x="7180" y="24298"/>
                </a:lnTo>
                <a:lnTo>
                  <a:pt x="6334" y="24298"/>
                </a:lnTo>
                <a:lnTo>
                  <a:pt x="6334" y="23460"/>
                </a:lnTo>
                <a:close/>
                <a:moveTo>
                  <a:pt x="2221" y="24946"/>
                </a:moveTo>
                <a:lnTo>
                  <a:pt x="2221" y="25784"/>
                </a:lnTo>
                <a:lnTo>
                  <a:pt x="1374" y="25784"/>
                </a:lnTo>
                <a:lnTo>
                  <a:pt x="1374" y="24946"/>
                </a:lnTo>
                <a:close/>
                <a:moveTo>
                  <a:pt x="3871" y="24946"/>
                </a:moveTo>
                <a:lnTo>
                  <a:pt x="3871" y="25784"/>
                </a:lnTo>
                <a:lnTo>
                  <a:pt x="3033" y="25784"/>
                </a:lnTo>
                <a:lnTo>
                  <a:pt x="3033" y="24946"/>
                </a:lnTo>
                <a:close/>
                <a:moveTo>
                  <a:pt x="5521" y="24946"/>
                </a:moveTo>
                <a:lnTo>
                  <a:pt x="5521" y="25784"/>
                </a:lnTo>
                <a:lnTo>
                  <a:pt x="4683" y="25784"/>
                </a:lnTo>
                <a:lnTo>
                  <a:pt x="4683" y="24946"/>
                </a:lnTo>
                <a:close/>
                <a:moveTo>
                  <a:pt x="7180" y="24946"/>
                </a:moveTo>
                <a:lnTo>
                  <a:pt x="7180" y="25784"/>
                </a:lnTo>
                <a:lnTo>
                  <a:pt x="6334" y="25784"/>
                </a:lnTo>
                <a:lnTo>
                  <a:pt x="6334" y="24946"/>
                </a:lnTo>
                <a:close/>
                <a:moveTo>
                  <a:pt x="2221" y="26432"/>
                </a:moveTo>
                <a:lnTo>
                  <a:pt x="2221" y="27279"/>
                </a:lnTo>
                <a:lnTo>
                  <a:pt x="1374" y="27279"/>
                </a:lnTo>
                <a:lnTo>
                  <a:pt x="1374" y="26432"/>
                </a:lnTo>
                <a:close/>
                <a:moveTo>
                  <a:pt x="3871" y="26432"/>
                </a:moveTo>
                <a:lnTo>
                  <a:pt x="3871" y="27279"/>
                </a:lnTo>
                <a:lnTo>
                  <a:pt x="3033" y="27279"/>
                </a:lnTo>
                <a:lnTo>
                  <a:pt x="3033" y="26432"/>
                </a:lnTo>
                <a:close/>
                <a:moveTo>
                  <a:pt x="5521" y="26432"/>
                </a:moveTo>
                <a:lnTo>
                  <a:pt x="5521" y="27279"/>
                </a:lnTo>
                <a:lnTo>
                  <a:pt x="4683" y="27279"/>
                </a:lnTo>
                <a:lnTo>
                  <a:pt x="4683" y="26432"/>
                </a:lnTo>
                <a:close/>
                <a:moveTo>
                  <a:pt x="7180" y="26432"/>
                </a:moveTo>
                <a:lnTo>
                  <a:pt x="7180" y="27279"/>
                </a:lnTo>
                <a:lnTo>
                  <a:pt x="6334" y="27279"/>
                </a:lnTo>
                <a:lnTo>
                  <a:pt x="6334" y="26432"/>
                </a:lnTo>
                <a:close/>
                <a:moveTo>
                  <a:pt x="2221" y="27927"/>
                </a:moveTo>
                <a:lnTo>
                  <a:pt x="2221" y="28765"/>
                </a:lnTo>
                <a:lnTo>
                  <a:pt x="1374" y="28765"/>
                </a:lnTo>
                <a:lnTo>
                  <a:pt x="1374" y="27927"/>
                </a:lnTo>
                <a:close/>
                <a:moveTo>
                  <a:pt x="3871" y="27927"/>
                </a:moveTo>
                <a:lnTo>
                  <a:pt x="3871" y="28765"/>
                </a:lnTo>
                <a:lnTo>
                  <a:pt x="3033" y="28765"/>
                </a:lnTo>
                <a:lnTo>
                  <a:pt x="3033" y="27927"/>
                </a:lnTo>
                <a:close/>
                <a:moveTo>
                  <a:pt x="5521" y="27927"/>
                </a:moveTo>
                <a:lnTo>
                  <a:pt x="5521" y="28765"/>
                </a:lnTo>
                <a:lnTo>
                  <a:pt x="4683" y="28765"/>
                </a:lnTo>
                <a:lnTo>
                  <a:pt x="4683" y="27927"/>
                </a:lnTo>
                <a:close/>
                <a:moveTo>
                  <a:pt x="7180" y="27927"/>
                </a:moveTo>
                <a:lnTo>
                  <a:pt x="7180" y="28765"/>
                </a:lnTo>
                <a:lnTo>
                  <a:pt x="6334" y="28765"/>
                </a:lnTo>
                <a:lnTo>
                  <a:pt x="6334" y="27927"/>
                </a:lnTo>
                <a:close/>
                <a:moveTo>
                  <a:pt x="441" y="1"/>
                </a:moveTo>
                <a:lnTo>
                  <a:pt x="441" y="873"/>
                </a:lnTo>
                <a:lnTo>
                  <a:pt x="821" y="873"/>
                </a:lnTo>
                <a:lnTo>
                  <a:pt x="821" y="8391"/>
                </a:lnTo>
                <a:lnTo>
                  <a:pt x="0" y="8391"/>
                </a:lnTo>
                <a:lnTo>
                  <a:pt x="0" y="30562"/>
                </a:lnTo>
                <a:lnTo>
                  <a:pt x="15544" y="30562"/>
                </a:lnTo>
                <a:lnTo>
                  <a:pt x="15544" y="24540"/>
                </a:lnTo>
                <a:lnTo>
                  <a:pt x="14974" y="24540"/>
                </a:lnTo>
                <a:lnTo>
                  <a:pt x="14974" y="23451"/>
                </a:lnTo>
                <a:lnTo>
                  <a:pt x="8753" y="23978"/>
                </a:lnTo>
                <a:lnTo>
                  <a:pt x="8753" y="24540"/>
                </a:lnTo>
                <a:lnTo>
                  <a:pt x="8554" y="24540"/>
                </a:lnTo>
                <a:lnTo>
                  <a:pt x="8554" y="8391"/>
                </a:lnTo>
                <a:lnTo>
                  <a:pt x="7733" y="8391"/>
                </a:lnTo>
                <a:lnTo>
                  <a:pt x="7733" y="873"/>
                </a:lnTo>
                <a:lnTo>
                  <a:pt x="8114" y="873"/>
                </a:lnTo>
                <a:lnTo>
                  <a:pt x="81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6"/>
          <p:cNvSpPr/>
          <p:nvPr/>
        </p:nvSpPr>
        <p:spPr>
          <a:xfrm>
            <a:off x="8771252" y="3703900"/>
            <a:ext cx="379165" cy="1499917"/>
          </a:xfrm>
          <a:custGeom>
            <a:avLst/>
            <a:gdLst/>
            <a:ahLst/>
            <a:cxnLst/>
            <a:rect l="l" t="t" r="r" b="b"/>
            <a:pathLst>
              <a:path w="9851" h="38969" extrusionOk="0">
                <a:moveTo>
                  <a:pt x="5211" y="6075"/>
                </a:moveTo>
                <a:lnTo>
                  <a:pt x="5211" y="15752"/>
                </a:lnTo>
                <a:lnTo>
                  <a:pt x="4632" y="15752"/>
                </a:lnTo>
                <a:lnTo>
                  <a:pt x="4632" y="6075"/>
                </a:lnTo>
                <a:close/>
                <a:moveTo>
                  <a:pt x="6559" y="6075"/>
                </a:moveTo>
                <a:lnTo>
                  <a:pt x="6559" y="15752"/>
                </a:lnTo>
                <a:lnTo>
                  <a:pt x="5980" y="15752"/>
                </a:lnTo>
                <a:lnTo>
                  <a:pt x="5980" y="6075"/>
                </a:lnTo>
                <a:close/>
                <a:moveTo>
                  <a:pt x="3863" y="6075"/>
                </a:moveTo>
                <a:lnTo>
                  <a:pt x="3863" y="15761"/>
                </a:lnTo>
                <a:lnTo>
                  <a:pt x="3284" y="15761"/>
                </a:lnTo>
                <a:lnTo>
                  <a:pt x="3284" y="6075"/>
                </a:lnTo>
                <a:close/>
                <a:moveTo>
                  <a:pt x="2075" y="17472"/>
                </a:moveTo>
                <a:lnTo>
                  <a:pt x="2075" y="18491"/>
                </a:lnTo>
                <a:lnTo>
                  <a:pt x="1496" y="18491"/>
                </a:lnTo>
                <a:lnTo>
                  <a:pt x="1496" y="17472"/>
                </a:lnTo>
                <a:close/>
                <a:moveTo>
                  <a:pt x="3120" y="17472"/>
                </a:moveTo>
                <a:lnTo>
                  <a:pt x="3120" y="18491"/>
                </a:lnTo>
                <a:lnTo>
                  <a:pt x="2541" y="18491"/>
                </a:lnTo>
                <a:lnTo>
                  <a:pt x="2541" y="17472"/>
                </a:lnTo>
                <a:close/>
                <a:moveTo>
                  <a:pt x="4166" y="17472"/>
                </a:moveTo>
                <a:lnTo>
                  <a:pt x="4166" y="18491"/>
                </a:lnTo>
                <a:lnTo>
                  <a:pt x="3587" y="18491"/>
                </a:lnTo>
                <a:lnTo>
                  <a:pt x="3587" y="17472"/>
                </a:lnTo>
                <a:close/>
                <a:moveTo>
                  <a:pt x="5211" y="17472"/>
                </a:moveTo>
                <a:lnTo>
                  <a:pt x="5211" y="18491"/>
                </a:lnTo>
                <a:lnTo>
                  <a:pt x="4632" y="18491"/>
                </a:lnTo>
                <a:lnTo>
                  <a:pt x="4632" y="17472"/>
                </a:lnTo>
                <a:close/>
                <a:moveTo>
                  <a:pt x="6257" y="17472"/>
                </a:moveTo>
                <a:lnTo>
                  <a:pt x="6257" y="18491"/>
                </a:lnTo>
                <a:lnTo>
                  <a:pt x="5678" y="18491"/>
                </a:lnTo>
                <a:lnTo>
                  <a:pt x="5678" y="17472"/>
                </a:lnTo>
                <a:close/>
                <a:moveTo>
                  <a:pt x="7302" y="17472"/>
                </a:moveTo>
                <a:lnTo>
                  <a:pt x="7302" y="18491"/>
                </a:lnTo>
                <a:lnTo>
                  <a:pt x="6723" y="18491"/>
                </a:lnTo>
                <a:lnTo>
                  <a:pt x="6723" y="17472"/>
                </a:lnTo>
                <a:close/>
                <a:moveTo>
                  <a:pt x="8348" y="17472"/>
                </a:moveTo>
                <a:lnTo>
                  <a:pt x="8348" y="18491"/>
                </a:lnTo>
                <a:lnTo>
                  <a:pt x="7769" y="18491"/>
                </a:lnTo>
                <a:lnTo>
                  <a:pt x="7769" y="17472"/>
                </a:lnTo>
                <a:close/>
                <a:moveTo>
                  <a:pt x="4166" y="19217"/>
                </a:moveTo>
                <a:lnTo>
                  <a:pt x="4166" y="20236"/>
                </a:lnTo>
                <a:lnTo>
                  <a:pt x="3587" y="20236"/>
                </a:lnTo>
                <a:lnTo>
                  <a:pt x="3587" y="19217"/>
                </a:lnTo>
                <a:close/>
                <a:moveTo>
                  <a:pt x="5211" y="19217"/>
                </a:moveTo>
                <a:lnTo>
                  <a:pt x="5211" y="20236"/>
                </a:lnTo>
                <a:lnTo>
                  <a:pt x="4632" y="20236"/>
                </a:lnTo>
                <a:lnTo>
                  <a:pt x="4632" y="19217"/>
                </a:lnTo>
                <a:close/>
                <a:moveTo>
                  <a:pt x="6257" y="19217"/>
                </a:moveTo>
                <a:lnTo>
                  <a:pt x="6257" y="20236"/>
                </a:lnTo>
                <a:lnTo>
                  <a:pt x="5678" y="20236"/>
                </a:lnTo>
                <a:lnTo>
                  <a:pt x="5678" y="19217"/>
                </a:lnTo>
                <a:close/>
                <a:moveTo>
                  <a:pt x="7302" y="19217"/>
                </a:moveTo>
                <a:lnTo>
                  <a:pt x="7302" y="20236"/>
                </a:lnTo>
                <a:lnTo>
                  <a:pt x="6723" y="20236"/>
                </a:lnTo>
                <a:lnTo>
                  <a:pt x="6723" y="19217"/>
                </a:lnTo>
                <a:close/>
                <a:moveTo>
                  <a:pt x="8348" y="19217"/>
                </a:moveTo>
                <a:lnTo>
                  <a:pt x="8348" y="20236"/>
                </a:lnTo>
                <a:lnTo>
                  <a:pt x="7769" y="20236"/>
                </a:lnTo>
                <a:lnTo>
                  <a:pt x="7769" y="19217"/>
                </a:lnTo>
                <a:close/>
                <a:moveTo>
                  <a:pt x="2075" y="19226"/>
                </a:moveTo>
                <a:lnTo>
                  <a:pt x="2075" y="20245"/>
                </a:lnTo>
                <a:lnTo>
                  <a:pt x="1496" y="20245"/>
                </a:lnTo>
                <a:lnTo>
                  <a:pt x="1496" y="19226"/>
                </a:lnTo>
                <a:close/>
                <a:moveTo>
                  <a:pt x="3120" y="19226"/>
                </a:moveTo>
                <a:lnTo>
                  <a:pt x="3120" y="20245"/>
                </a:lnTo>
                <a:lnTo>
                  <a:pt x="2541" y="20245"/>
                </a:lnTo>
                <a:lnTo>
                  <a:pt x="2541" y="19226"/>
                </a:lnTo>
                <a:close/>
                <a:moveTo>
                  <a:pt x="2075" y="20971"/>
                </a:moveTo>
                <a:lnTo>
                  <a:pt x="2075" y="21990"/>
                </a:lnTo>
                <a:lnTo>
                  <a:pt x="1496" y="21990"/>
                </a:lnTo>
                <a:lnTo>
                  <a:pt x="1496" y="20971"/>
                </a:lnTo>
                <a:close/>
                <a:moveTo>
                  <a:pt x="3120" y="20971"/>
                </a:moveTo>
                <a:lnTo>
                  <a:pt x="3120" y="21990"/>
                </a:lnTo>
                <a:lnTo>
                  <a:pt x="2541" y="21990"/>
                </a:lnTo>
                <a:lnTo>
                  <a:pt x="2541" y="20971"/>
                </a:lnTo>
                <a:close/>
                <a:moveTo>
                  <a:pt x="4166" y="20971"/>
                </a:moveTo>
                <a:lnTo>
                  <a:pt x="4166" y="21990"/>
                </a:lnTo>
                <a:lnTo>
                  <a:pt x="3587" y="21990"/>
                </a:lnTo>
                <a:lnTo>
                  <a:pt x="3587" y="20971"/>
                </a:lnTo>
                <a:close/>
                <a:moveTo>
                  <a:pt x="5211" y="20971"/>
                </a:moveTo>
                <a:lnTo>
                  <a:pt x="5211" y="21990"/>
                </a:lnTo>
                <a:lnTo>
                  <a:pt x="4632" y="21990"/>
                </a:lnTo>
                <a:lnTo>
                  <a:pt x="4632" y="20971"/>
                </a:lnTo>
                <a:close/>
                <a:moveTo>
                  <a:pt x="6257" y="20971"/>
                </a:moveTo>
                <a:lnTo>
                  <a:pt x="6257" y="21990"/>
                </a:lnTo>
                <a:lnTo>
                  <a:pt x="5678" y="21990"/>
                </a:lnTo>
                <a:lnTo>
                  <a:pt x="5678" y="20971"/>
                </a:lnTo>
                <a:close/>
                <a:moveTo>
                  <a:pt x="7302" y="20971"/>
                </a:moveTo>
                <a:lnTo>
                  <a:pt x="7302" y="21990"/>
                </a:lnTo>
                <a:lnTo>
                  <a:pt x="6723" y="21990"/>
                </a:lnTo>
                <a:lnTo>
                  <a:pt x="6723" y="20971"/>
                </a:lnTo>
                <a:close/>
                <a:moveTo>
                  <a:pt x="8348" y="20971"/>
                </a:moveTo>
                <a:lnTo>
                  <a:pt x="8348" y="21990"/>
                </a:lnTo>
                <a:lnTo>
                  <a:pt x="7769" y="21990"/>
                </a:lnTo>
                <a:lnTo>
                  <a:pt x="7769" y="20971"/>
                </a:lnTo>
                <a:close/>
                <a:moveTo>
                  <a:pt x="4166" y="22716"/>
                </a:moveTo>
                <a:lnTo>
                  <a:pt x="4166" y="23736"/>
                </a:lnTo>
                <a:lnTo>
                  <a:pt x="3587" y="23736"/>
                </a:lnTo>
                <a:lnTo>
                  <a:pt x="3587" y="22716"/>
                </a:lnTo>
                <a:close/>
                <a:moveTo>
                  <a:pt x="5211" y="22716"/>
                </a:moveTo>
                <a:lnTo>
                  <a:pt x="5211" y="23736"/>
                </a:lnTo>
                <a:lnTo>
                  <a:pt x="4632" y="23736"/>
                </a:lnTo>
                <a:lnTo>
                  <a:pt x="4632" y="22716"/>
                </a:lnTo>
                <a:close/>
                <a:moveTo>
                  <a:pt x="6257" y="22716"/>
                </a:moveTo>
                <a:lnTo>
                  <a:pt x="6257" y="23736"/>
                </a:lnTo>
                <a:lnTo>
                  <a:pt x="5678" y="23736"/>
                </a:lnTo>
                <a:lnTo>
                  <a:pt x="5678" y="22716"/>
                </a:lnTo>
                <a:close/>
                <a:moveTo>
                  <a:pt x="7302" y="22716"/>
                </a:moveTo>
                <a:lnTo>
                  <a:pt x="7302" y="23736"/>
                </a:lnTo>
                <a:lnTo>
                  <a:pt x="6723" y="23736"/>
                </a:lnTo>
                <a:lnTo>
                  <a:pt x="6723" y="22716"/>
                </a:lnTo>
                <a:close/>
                <a:moveTo>
                  <a:pt x="8348" y="22716"/>
                </a:moveTo>
                <a:lnTo>
                  <a:pt x="8348" y="23736"/>
                </a:lnTo>
                <a:lnTo>
                  <a:pt x="7769" y="23736"/>
                </a:lnTo>
                <a:lnTo>
                  <a:pt x="7769" y="22716"/>
                </a:lnTo>
                <a:close/>
                <a:moveTo>
                  <a:pt x="2075" y="22725"/>
                </a:moveTo>
                <a:lnTo>
                  <a:pt x="2075" y="23744"/>
                </a:lnTo>
                <a:lnTo>
                  <a:pt x="1496" y="23744"/>
                </a:lnTo>
                <a:lnTo>
                  <a:pt x="1496" y="22725"/>
                </a:lnTo>
                <a:close/>
                <a:moveTo>
                  <a:pt x="3120" y="22725"/>
                </a:moveTo>
                <a:lnTo>
                  <a:pt x="3120" y="23744"/>
                </a:lnTo>
                <a:lnTo>
                  <a:pt x="2541" y="23744"/>
                </a:lnTo>
                <a:lnTo>
                  <a:pt x="2541" y="22725"/>
                </a:lnTo>
                <a:close/>
                <a:moveTo>
                  <a:pt x="2075" y="24470"/>
                </a:moveTo>
                <a:lnTo>
                  <a:pt x="2075" y="25490"/>
                </a:lnTo>
                <a:lnTo>
                  <a:pt x="1496" y="25490"/>
                </a:lnTo>
                <a:lnTo>
                  <a:pt x="1496" y="24470"/>
                </a:lnTo>
                <a:close/>
                <a:moveTo>
                  <a:pt x="3120" y="24470"/>
                </a:moveTo>
                <a:lnTo>
                  <a:pt x="3120" y="25490"/>
                </a:lnTo>
                <a:lnTo>
                  <a:pt x="2541" y="25490"/>
                </a:lnTo>
                <a:lnTo>
                  <a:pt x="2541" y="24470"/>
                </a:lnTo>
                <a:close/>
                <a:moveTo>
                  <a:pt x="4166" y="24470"/>
                </a:moveTo>
                <a:lnTo>
                  <a:pt x="4166" y="25490"/>
                </a:lnTo>
                <a:lnTo>
                  <a:pt x="3587" y="25490"/>
                </a:lnTo>
                <a:lnTo>
                  <a:pt x="3587" y="24470"/>
                </a:lnTo>
                <a:close/>
                <a:moveTo>
                  <a:pt x="5211" y="24470"/>
                </a:moveTo>
                <a:lnTo>
                  <a:pt x="5211" y="25490"/>
                </a:lnTo>
                <a:lnTo>
                  <a:pt x="4632" y="25490"/>
                </a:lnTo>
                <a:lnTo>
                  <a:pt x="4632" y="24470"/>
                </a:lnTo>
                <a:close/>
                <a:moveTo>
                  <a:pt x="6257" y="24470"/>
                </a:moveTo>
                <a:lnTo>
                  <a:pt x="6257" y="25490"/>
                </a:lnTo>
                <a:lnTo>
                  <a:pt x="5678" y="25490"/>
                </a:lnTo>
                <a:lnTo>
                  <a:pt x="5678" y="24470"/>
                </a:lnTo>
                <a:close/>
                <a:moveTo>
                  <a:pt x="7302" y="24470"/>
                </a:moveTo>
                <a:lnTo>
                  <a:pt x="7302" y="25490"/>
                </a:lnTo>
                <a:lnTo>
                  <a:pt x="6723" y="25490"/>
                </a:lnTo>
                <a:lnTo>
                  <a:pt x="6723" y="24470"/>
                </a:lnTo>
                <a:close/>
                <a:moveTo>
                  <a:pt x="8348" y="24470"/>
                </a:moveTo>
                <a:lnTo>
                  <a:pt x="8348" y="25490"/>
                </a:lnTo>
                <a:lnTo>
                  <a:pt x="7769" y="25490"/>
                </a:lnTo>
                <a:lnTo>
                  <a:pt x="7769" y="24470"/>
                </a:lnTo>
                <a:close/>
                <a:moveTo>
                  <a:pt x="4166" y="26216"/>
                </a:moveTo>
                <a:lnTo>
                  <a:pt x="4166" y="27235"/>
                </a:lnTo>
                <a:lnTo>
                  <a:pt x="3587" y="27235"/>
                </a:lnTo>
                <a:lnTo>
                  <a:pt x="3587" y="26216"/>
                </a:lnTo>
                <a:close/>
                <a:moveTo>
                  <a:pt x="5211" y="26216"/>
                </a:moveTo>
                <a:lnTo>
                  <a:pt x="5211" y="27235"/>
                </a:lnTo>
                <a:lnTo>
                  <a:pt x="4632" y="27235"/>
                </a:lnTo>
                <a:lnTo>
                  <a:pt x="4632" y="26216"/>
                </a:lnTo>
                <a:close/>
                <a:moveTo>
                  <a:pt x="6257" y="26216"/>
                </a:moveTo>
                <a:lnTo>
                  <a:pt x="6257" y="27235"/>
                </a:lnTo>
                <a:lnTo>
                  <a:pt x="5678" y="27235"/>
                </a:lnTo>
                <a:lnTo>
                  <a:pt x="5678" y="26216"/>
                </a:lnTo>
                <a:close/>
                <a:moveTo>
                  <a:pt x="7302" y="26216"/>
                </a:moveTo>
                <a:lnTo>
                  <a:pt x="7302" y="27235"/>
                </a:lnTo>
                <a:lnTo>
                  <a:pt x="6723" y="27235"/>
                </a:lnTo>
                <a:lnTo>
                  <a:pt x="6723" y="26216"/>
                </a:lnTo>
                <a:close/>
                <a:moveTo>
                  <a:pt x="8348" y="26216"/>
                </a:moveTo>
                <a:lnTo>
                  <a:pt x="8348" y="27235"/>
                </a:lnTo>
                <a:lnTo>
                  <a:pt x="7769" y="27235"/>
                </a:lnTo>
                <a:lnTo>
                  <a:pt x="7769" y="26216"/>
                </a:lnTo>
                <a:close/>
                <a:moveTo>
                  <a:pt x="2075" y="26224"/>
                </a:moveTo>
                <a:lnTo>
                  <a:pt x="2075" y="27244"/>
                </a:lnTo>
                <a:lnTo>
                  <a:pt x="1496" y="27244"/>
                </a:lnTo>
                <a:lnTo>
                  <a:pt x="1496" y="26224"/>
                </a:lnTo>
                <a:close/>
                <a:moveTo>
                  <a:pt x="3120" y="26224"/>
                </a:moveTo>
                <a:lnTo>
                  <a:pt x="3120" y="27244"/>
                </a:lnTo>
                <a:lnTo>
                  <a:pt x="2541" y="27244"/>
                </a:lnTo>
                <a:lnTo>
                  <a:pt x="2541" y="26224"/>
                </a:lnTo>
                <a:close/>
                <a:moveTo>
                  <a:pt x="4166" y="27970"/>
                </a:moveTo>
                <a:lnTo>
                  <a:pt x="4166" y="28981"/>
                </a:lnTo>
                <a:lnTo>
                  <a:pt x="3587" y="28981"/>
                </a:lnTo>
                <a:lnTo>
                  <a:pt x="3587" y="27970"/>
                </a:lnTo>
                <a:close/>
                <a:moveTo>
                  <a:pt x="5211" y="27970"/>
                </a:moveTo>
                <a:lnTo>
                  <a:pt x="5211" y="28981"/>
                </a:lnTo>
                <a:lnTo>
                  <a:pt x="4632" y="28981"/>
                </a:lnTo>
                <a:lnTo>
                  <a:pt x="4632" y="27970"/>
                </a:lnTo>
                <a:close/>
                <a:moveTo>
                  <a:pt x="6257" y="27970"/>
                </a:moveTo>
                <a:lnTo>
                  <a:pt x="6257" y="28981"/>
                </a:lnTo>
                <a:lnTo>
                  <a:pt x="5678" y="28981"/>
                </a:lnTo>
                <a:lnTo>
                  <a:pt x="5678" y="27970"/>
                </a:lnTo>
                <a:close/>
                <a:moveTo>
                  <a:pt x="7302" y="27970"/>
                </a:moveTo>
                <a:lnTo>
                  <a:pt x="7302" y="28981"/>
                </a:lnTo>
                <a:lnTo>
                  <a:pt x="6723" y="28981"/>
                </a:lnTo>
                <a:lnTo>
                  <a:pt x="6723" y="27970"/>
                </a:lnTo>
                <a:close/>
                <a:moveTo>
                  <a:pt x="8348" y="27970"/>
                </a:moveTo>
                <a:lnTo>
                  <a:pt x="8348" y="28981"/>
                </a:lnTo>
                <a:lnTo>
                  <a:pt x="7769" y="28981"/>
                </a:lnTo>
                <a:lnTo>
                  <a:pt x="7769" y="27970"/>
                </a:lnTo>
                <a:close/>
                <a:moveTo>
                  <a:pt x="2075" y="27970"/>
                </a:moveTo>
                <a:lnTo>
                  <a:pt x="2075" y="28989"/>
                </a:lnTo>
                <a:lnTo>
                  <a:pt x="1496" y="28989"/>
                </a:lnTo>
                <a:lnTo>
                  <a:pt x="1496" y="27970"/>
                </a:lnTo>
                <a:close/>
                <a:moveTo>
                  <a:pt x="3120" y="27970"/>
                </a:moveTo>
                <a:lnTo>
                  <a:pt x="3120" y="28989"/>
                </a:lnTo>
                <a:lnTo>
                  <a:pt x="2541" y="28989"/>
                </a:lnTo>
                <a:lnTo>
                  <a:pt x="2541" y="27970"/>
                </a:lnTo>
                <a:close/>
                <a:moveTo>
                  <a:pt x="2075" y="29724"/>
                </a:moveTo>
                <a:lnTo>
                  <a:pt x="2075" y="30735"/>
                </a:lnTo>
                <a:lnTo>
                  <a:pt x="1496" y="30735"/>
                </a:lnTo>
                <a:lnTo>
                  <a:pt x="1496" y="29724"/>
                </a:lnTo>
                <a:close/>
                <a:moveTo>
                  <a:pt x="3120" y="29724"/>
                </a:moveTo>
                <a:lnTo>
                  <a:pt x="3120" y="30735"/>
                </a:lnTo>
                <a:lnTo>
                  <a:pt x="2541" y="30735"/>
                </a:lnTo>
                <a:lnTo>
                  <a:pt x="2541" y="29724"/>
                </a:lnTo>
                <a:close/>
                <a:moveTo>
                  <a:pt x="4166" y="29715"/>
                </a:moveTo>
                <a:lnTo>
                  <a:pt x="4166" y="30735"/>
                </a:lnTo>
                <a:lnTo>
                  <a:pt x="3587" y="30735"/>
                </a:lnTo>
                <a:lnTo>
                  <a:pt x="3587" y="29715"/>
                </a:lnTo>
                <a:close/>
                <a:moveTo>
                  <a:pt x="5211" y="29715"/>
                </a:moveTo>
                <a:lnTo>
                  <a:pt x="5211" y="30735"/>
                </a:lnTo>
                <a:lnTo>
                  <a:pt x="4632" y="30735"/>
                </a:lnTo>
                <a:lnTo>
                  <a:pt x="4632" y="29715"/>
                </a:lnTo>
                <a:close/>
                <a:moveTo>
                  <a:pt x="6257" y="29715"/>
                </a:moveTo>
                <a:lnTo>
                  <a:pt x="6257" y="30735"/>
                </a:lnTo>
                <a:lnTo>
                  <a:pt x="5678" y="30735"/>
                </a:lnTo>
                <a:lnTo>
                  <a:pt x="5678" y="29715"/>
                </a:lnTo>
                <a:close/>
                <a:moveTo>
                  <a:pt x="7302" y="29715"/>
                </a:moveTo>
                <a:lnTo>
                  <a:pt x="7302" y="30735"/>
                </a:lnTo>
                <a:lnTo>
                  <a:pt x="6723" y="30735"/>
                </a:lnTo>
                <a:lnTo>
                  <a:pt x="6723" y="29715"/>
                </a:lnTo>
                <a:close/>
                <a:moveTo>
                  <a:pt x="8348" y="29715"/>
                </a:moveTo>
                <a:lnTo>
                  <a:pt x="8348" y="30735"/>
                </a:lnTo>
                <a:lnTo>
                  <a:pt x="7769" y="30735"/>
                </a:lnTo>
                <a:lnTo>
                  <a:pt x="7769" y="29715"/>
                </a:lnTo>
                <a:close/>
                <a:moveTo>
                  <a:pt x="4166" y="31460"/>
                </a:moveTo>
                <a:lnTo>
                  <a:pt x="4166" y="32480"/>
                </a:lnTo>
                <a:lnTo>
                  <a:pt x="3587" y="32480"/>
                </a:lnTo>
                <a:lnTo>
                  <a:pt x="3587" y="31460"/>
                </a:lnTo>
                <a:close/>
                <a:moveTo>
                  <a:pt x="5211" y="31460"/>
                </a:moveTo>
                <a:lnTo>
                  <a:pt x="5211" y="32480"/>
                </a:lnTo>
                <a:lnTo>
                  <a:pt x="4632" y="32480"/>
                </a:lnTo>
                <a:lnTo>
                  <a:pt x="4632" y="31460"/>
                </a:lnTo>
                <a:close/>
                <a:moveTo>
                  <a:pt x="6257" y="31460"/>
                </a:moveTo>
                <a:lnTo>
                  <a:pt x="6257" y="32480"/>
                </a:lnTo>
                <a:lnTo>
                  <a:pt x="5678" y="32480"/>
                </a:lnTo>
                <a:lnTo>
                  <a:pt x="5678" y="31460"/>
                </a:lnTo>
                <a:close/>
                <a:moveTo>
                  <a:pt x="7302" y="31460"/>
                </a:moveTo>
                <a:lnTo>
                  <a:pt x="7302" y="32480"/>
                </a:lnTo>
                <a:lnTo>
                  <a:pt x="6723" y="32480"/>
                </a:lnTo>
                <a:lnTo>
                  <a:pt x="6723" y="31460"/>
                </a:lnTo>
                <a:close/>
                <a:moveTo>
                  <a:pt x="8348" y="31460"/>
                </a:moveTo>
                <a:lnTo>
                  <a:pt x="8348" y="32480"/>
                </a:lnTo>
                <a:lnTo>
                  <a:pt x="7769" y="32480"/>
                </a:lnTo>
                <a:lnTo>
                  <a:pt x="7769" y="31460"/>
                </a:lnTo>
                <a:close/>
                <a:moveTo>
                  <a:pt x="2075" y="31469"/>
                </a:moveTo>
                <a:lnTo>
                  <a:pt x="2075" y="32489"/>
                </a:lnTo>
                <a:lnTo>
                  <a:pt x="1496" y="32489"/>
                </a:lnTo>
                <a:lnTo>
                  <a:pt x="1496" y="31469"/>
                </a:lnTo>
                <a:close/>
                <a:moveTo>
                  <a:pt x="3120" y="31469"/>
                </a:moveTo>
                <a:lnTo>
                  <a:pt x="3120" y="32489"/>
                </a:lnTo>
                <a:lnTo>
                  <a:pt x="2541" y="32489"/>
                </a:lnTo>
                <a:lnTo>
                  <a:pt x="2541" y="31469"/>
                </a:lnTo>
                <a:close/>
                <a:moveTo>
                  <a:pt x="2075" y="33223"/>
                </a:moveTo>
                <a:lnTo>
                  <a:pt x="2075" y="34234"/>
                </a:lnTo>
                <a:lnTo>
                  <a:pt x="1496" y="34234"/>
                </a:lnTo>
                <a:lnTo>
                  <a:pt x="1496" y="33223"/>
                </a:lnTo>
                <a:close/>
                <a:moveTo>
                  <a:pt x="3120" y="33214"/>
                </a:moveTo>
                <a:lnTo>
                  <a:pt x="3120" y="34234"/>
                </a:lnTo>
                <a:lnTo>
                  <a:pt x="2541" y="34234"/>
                </a:lnTo>
                <a:lnTo>
                  <a:pt x="2541" y="33214"/>
                </a:lnTo>
                <a:close/>
                <a:moveTo>
                  <a:pt x="4166" y="33214"/>
                </a:moveTo>
                <a:lnTo>
                  <a:pt x="4166" y="34234"/>
                </a:lnTo>
                <a:lnTo>
                  <a:pt x="3587" y="34234"/>
                </a:lnTo>
                <a:lnTo>
                  <a:pt x="3587" y="33214"/>
                </a:lnTo>
                <a:close/>
                <a:moveTo>
                  <a:pt x="5211" y="33214"/>
                </a:moveTo>
                <a:lnTo>
                  <a:pt x="5211" y="34234"/>
                </a:lnTo>
                <a:lnTo>
                  <a:pt x="4632" y="34234"/>
                </a:lnTo>
                <a:lnTo>
                  <a:pt x="4632" y="33214"/>
                </a:lnTo>
                <a:close/>
                <a:moveTo>
                  <a:pt x="6257" y="33214"/>
                </a:moveTo>
                <a:lnTo>
                  <a:pt x="6257" y="34234"/>
                </a:lnTo>
                <a:lnTo>
                  <a:pt x="5678" y="34234"/>
                </a:lnTo>
                <a:lnTo>
                  <a:pt x="5678" y="33214"/>
                </a:lnTo>
                <a:close/>
                <a:moveTo>
                  <a:pt x="7302" y="33214"/>
                </a:moveTo>
                <a:lnTo>
                  <a:pt x="7302" y="34234"/>
                </a:lnTo>
                <a:lnTo>
                  <a:pt x="6723" y="34234"/>
                </a:lnTo>
                <a:lnTo>
                  <a:pt x="6723" y="33214"/>
                </a:lnTo>
                <a:close/>
                <a:moveTo>
                  <a:pt x="8348" y="33214"/>
                </a:moveTo>
                <a:lnTo>
                  <a:pt x="8348" y="34234"/>
                </a:lnTo>
                <a:lnTo>
                  <a:pt x="7769" y="34234"/>
                </a:lnTo>
                <a:lnTo>
                  <a:pt x="7769" y="33214"/>
                </a:lnTo>
                <a:close/>
                <a:moveTo>
                  <a:pt x="4166" y="34960"/>
                </a:moveTo>
                <a:lnTo>
                  <a:pt x="4166" y="35979"/>
                </a:lnTo>
                <a:lnTo>
                  <a:pt x="3587" y="35979"/>
                </a:lnTo>
                <a:lnTo>
                  <a:pt x="3587" y="34960"/>
                </a:lnTo>
                <a:close/>
                <a:moveTo>
                  <a:pt x="5211" y="34960"/>
                </a:moveTo>
                <a:lnTo>
                  <a:pt x="5211" y="35979"/>
                </a:lnTo>
                <a:lnTo>
                  <a:pt x="4632" y="35979"/>
                </a:lnTo>
                <a:lnTo>
                  <a:pt x="4632" y="34960"/>
                </a:lnTo>
                <a:close/>
                <a:moveTo>
                  <a:pt x="6257" y="34960"/>
                </a:moveTo>
                <a:lnTo>
                  <a:pt x="6257" y="35979"/>
                </a:lnTo>
                <a:lnTo>
                  <a:pt x="5678" y="35979"/>
                </a:lnTo>
                <a:lnTo>
                  <a:pt x="5678" y="34960"/>
                </a:lnTo>
                <a:close/>
                <a:moveTo>
                  <a:pt x="7302" y="34960"/>
                </a:moveTo>
                <a:lnTo>
                  <a:pt x="7302" y="35979"/>
                </a:lnTo>
                <a:lnTo>
                  <a:pt x="6723" y="35979"/>
                </a:lnTo>
                <a:lnTo>
                  <a:pt x="6723" y="34960"/>
                </a:lnTo>
                <a:close/>
                <a:moveTo>
                  <a:pt x="8348" y="34960"/>
                </a:moveTo>
                <a:lnTo>
                  <a:pt x="8348" y="35979"/>
                </a:lnTo>
                <a:lnTo>
                  <a:pt x="7769" y="35979"/>
                </a:lnTo>
                <a:lnTo>
                  <a:pt x="7769" y="34960"/>
                </a:lnTo>
                <a:close/>
                <a:moveTo>
                  <a:pt x="2075" y="34968"/>
                </a:moveTo>
                <a:lnTo>
                  <a:pt x="2075" y="35988"/>
                </a:lnTo>
                <a:lnTo>
                  <a:pt x="1496" y="35988"/>
                </a:lnTo>
                <a:lnTo>
                  <a:pt x="1496" y="34968"/>
                </a:lnTo>
                <a:close/>
                <a:moveTo>
                  <a:pt x="3120" y="34968"/>
                </a:moveTo>
                <a:lnTo>
                  <a:pt x="3120" y="35988"/>
                </a:lnTo>
                <a:lnTo>
                  <a:pt x="2541" y="35988"/>
                </a:lnTo>
                <a:lnTo>
                  <a:pt x="2541" y="34968"/>
                </a:lnTo>
                <a:close/>
                <a:moveTo>
                  <a:pt x="2075" y="36714"/>
                </a:moveTo>
                <a:lnTo>
                  <a:pt x="2075" y="37733"/>
                </a:lnTo>
                <a:lnTo>
                  <a:pt x="1496" y="37733"/>
                </a:lnTo>
                <a:lnTo>
                  <a:pt x="1496" y="36714"/>
                </a:lnTo>
                <a:close/>
                <a:moveTo>
                  <a:pt x="3120" y="36714"/>
                </a:moveTo>
                <a:lnTo>
                  <a:pt x="3120" y="37733"/>
                </a:lnTo>
                <a:lnTo>
                  <a:pt x="2541" y="37733"/>
                </a:lnTo>
                <a:lnTo>
                  <a:pt x="2541" y="36714"/>
                </a:lnTo>
                <a:close/>
                <a:moveTo>
                  <a:pt x="4166" y="36714"/>
                </a:moveTo>
                <a:lnTo>
                  <a:pt x="4166" y="37733"/>
                </a:lnTo>
                <a:lnTo>
                  <a:pt x="3587" y="37733"/>
                </a:lnTo>
                <a:lnTo>
                  <a:pt x="3587" y="36714"/>
                </a:lnTo>
                <a:close/>
                <a:moveTo>
                  <a:pt x="5211" y="36714"/>
                </a:moveTo>
                <a:lnTo>
                  <a:pt x="5211" y="37733"/>
                </a:lnTo>
                <a:lnTo>
                  <a:pt x="4632" y="37733"/>
                </a:lnTo>
                <a:lnTo>
                  <a:pt x="4632" y="36714"/>
                </a:lnTo>
                <a:close/>
                <a:moveTo>
                  <a:pt x="6257" y="36714"/>
                </a:moveTo>
                <a:lnTo>
                  <a:pt x="6257" y="37733"/>
                </a:lnTo>
                <a:lnTo>
                  <a:pt x="5678" y="37733"/>
                </a:lnTo>
                <a:lnTo>
                  <a:pt x="5678" y="36714"/>
                </a:lnTo>
                <a:close/>
                <a:moveTo>
                  <a:pt x="7302" y="36714"/>
                </a:moveTo>
                <a:lnTo>
                  <a:pt x="7302" y="37733"/>
                </a:lnTo>
                <a:lnTo>
                  <a:pt x="6723" y="37733"/>
                </a:lnTo>
                <a:lnTo>
                  <a:pt x="6723" y="36714"/>
                </a:lnTo>
                <a:close/>
                <a:moveTo>
                  <a:pt x="8348" y="36714"/>
                </a:moveTo>
                <a:lnTo>
                  <a:pt x="8348" y="37733"/>
                </a:lnTo>
                <a:lnTo>
                  <a:pt x="7769" y="37733"/>
                </a:lnTo>
                <a:lnTo>
                  <a:pt x="7769" y="36714"/>
                </a:lnTo>
                <a:close/>
                <a:moveTo>
                  <a:pt x="4926" y="0"/>
                </a:moveTo>
                <a:cubicBezTo>
                  <a:pt x="3941" y="0"/>
                  <a:pt x="3137" y="778"/>
                  <a:pt x="3120" y="1763"/>
                </a:cubicBezTo>
                <a:lnTo>
                  <a:pt x="3120" y="5133"/>
                </a:lnTo>
                <a:lnTo>
                  <a:pt x="1971" y="5133"/>
                </a:lnTo>
                <a:lnTo>
                  <a:pt x="1971" y="13177"/>
                </a:lnTo>
                <a:cubicBezTo>
                  <a:pt x="727" y="14102"/>
                  <a:pt x="1" y="15562"/>
                  <a:pt x="1" y="17117"/>
                </a:cubicBezTo>
                <a:lnTo>
                  <a:pt x="1" y="38969"/>
                </a:lnTo>
                <a:lnTo>
                  <a:pt x="9851" y="38969"/>
                </a:lnTo>
                <a:lnTo>
                  <a:pt x="9851" y="17117"/>
                </a:lnTo>
                <a:cubicBezTo>
                  <a:pt x="9851" y="15562"/>
                  <a:pt x="9117" y="14102"/>
                  <a:pt x="7881" y="13177"/>
                </a:cubicBezTo>
                <a:lnTo>
                  <a:pt x="7881" y="5133"/>
                </a:lnTo>
                <a:lnTo>
                  <a:pt x="6732" y="5133"/>
                </a:lnTo>
                <a:lnTo>
                  <a:pt x="6732" y="1763"/>
                </a:lnTo>
                <a:cubicBezTo>
                  <a:pt x="6706" y="778"/>
                  <a:pt x="5902" y="0"/>
                  <a:pt x="4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6"/>
          <p:cNvSpPr/>
          <p:nvPr/>
        </p:nvSpPr>
        <p:spPr>
          <a:xfrm>
            <a:off x="8192799" y="4755400"/>
            <a:ext cx="661528" cy="431704"/>
          </a:xfrm>
          <a:custGeom>
            <a:avLst/>
            <a:gdLst/>
            <a:ahLst/>
            <a:cxnLst/>
            <a:rect l="l" t="t" r="r" b="b"/>
            <a:pathLst>
              <a:path w="17187" h="11216" extrusionOk="0">
                <a:moveTo>
                  <a:pt x="15674" y="3319"/>
                </a:moveTo>
                <a:lnTo>
                  <a:pt x="15674" y="3898"/>
                </a:lnTo>
                <a:lnTo>
                  <a:pt x="1513" y="3898"/>
                </a:lnTo>
                <a:lnTo>
                  <a:pt x="1513" y="3319"/>
                </a:lnTo>
                <a:close/>
                <a:moveTo>
                  <a:pt x="15674" y="4442"/>
                </a:moveTo>
                <a:lnTo>
                  <a:pt x="15674" y="5021"/>
                </a:lnTo>
                <a:lnTo>
                  <a:pt x="1513" y="5021"/>
                </a:lnTo>
                <a:lnTo>
                  <a:pt x="1513" y="4442"/>
                </a:lnTo>
                <a:close/>
                <a:moveTo>
                  <a:pt x="15674" y="5574"/>
                </a:moveTo>
                <a:lnTo>
                  <a:pt x="15674" y="6153"/>
                </a:lnTo>
                <a:lnTo>
                  <a:pt x="1513" y="6153"/>
                </a:lnTo>
                <a:lnTo>
                  <a:pt x="1513" y="5574"/>
                </a:lnTo>
                <a:close/>
                <a:moveTo>
                  <a:pt x="15674" y="6697"/>
                </a:moveTo>
                <a:lnTo>
                  <a:pt x="15674" y="7276"/>
                </a:lnTo>
                <a:lnTo>
                  <a:pt x="1513" y="7276"/>
                </a:lnTo>
                <a:lnTo>
                  <a:pt x="1513" y="6697"/>
                </a:lnTo>
                <a:close/>
                <a:moveTo>
                  <a:pt x="1124" y="1"/>
                </a:moveTo>
                <a:lnTo>
                  <a:pt x="1124" y="1815"/>
                </a:lnTo>
                <a:lnTo>
                  <a:pt x="1" y="1815"/>
                </a:lnTo>
                <a:lnTo>
                  <a:pt x="1" y="11216"/>
                </a:lnTo>
                <a:lnTo>
                  <a:pt x="17187" y="11216"/>
                </a:lnTo>
                <a:lnTo>
                  <a:pt x="17187" y="1815"/>
                </a:lnTo>
                <a:lnTo>
                  <a:pt x="11579" y="1815"/>
                </a:lnTo>
                <a:lnTo>
                  <a:pt x="11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6"/>
          <p:cNvSpPr/>
          <p:nvPr/>
        </p:nvSpPr>
        <p:spPr>
          <a:xfrm>
            <a:off x="326311" y="784411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6"/>
          <p:cNvSpPr/>
          <p:nvPr/>
        </p:nvSpPr>
        <p:spPr>
          <a:xfrm>
            <a:off x="713237" y="33881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6"/>
          <p:cNvSpPr/>
          <p:nvPr/>
        </p:nvSpPr>
        <p:spPr>
          <a:xfrm>
            <a:off x="374660" y="1295402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6"/>
          <p:cNvSpPr/>
          <p:nvPr/>
        </p:nvSpPr>
        <p:spPr>
          <a:xfrm>
            <a:off x="995355" y="593104"/>
            <a:ext cx="191321" cy="19129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>
            <a:off x="8642816" y="338812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53" y="0"/>
                </a:moveTo>
                <a:lnTo>
                  <a:pt x="1553" y="0"/>
                </a:lnTo>
                <a:cubicBezTo>
                  <a:pt x="1542" y="1518"/>
                  <a:pt x="46" y="1529"/>
                  <a:pt x="2" y="1529"/>
                </a:cubicBezTo>
                <a:cubicBezTo>
                  <a:pt x="1" y="1529"/>
                  <a:pt x="1" y="1529"/>
                  <a:pt x="1" y="1529"/>
                </a:cubicBezTo>
                <a:lnTo>
                  <a:pt x="1" y="1529"/>
                </a:lnTo>
                <a:cubicBezTo>
                  <a:pt x="1542" y="1541"/>
                  <a:pt x="1530" y="3093"/>
                  <a:pt x="1530" y="3093"/>
                </a:cubicBezTo>
                <a:cubicBezTo>
                  <a:pt x="1542" y="1564"/>
                  <a:pt x="3038" y="1552"/>
                  <a:pt x="3082" y="1552"/>
                </a:cubicBezTo>
                <a:cubicBezTo>
                  <a:pt x="3082" y="1552"/>
                  <a:pt x="3083" y="1552"/>
                  <a:pt x="3083" y="1552"/>
                </a:cubicBezTo>
                <a:cubicBezTo>
                  <a:pt x="1545" y="1541"/>
                  <a:pt x="1553" y="7"/>
                  <a:pt x="15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>
            <a:off x="8676254" y="943832"/>
            <a:ext cx="94986" cy="94617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/>
          <p:nvPr/>
        </p:nvSpPr>
        <p:spPr>
          <a:xfrm>
            <a:off x="8192798" y="379777"/>
            <a:ext cx="191291" cy="191321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6"/>
          <p:cNvSpPr/>
          <p:nvPr/>
        </p:nvSpPr>
        <p:spPr>
          <a:xfrm>
            <a:off x="8833498" y="629948"/>
            <a:ext cx="75057" cy="75057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/>
          <p:nvPr/>
        </p:nvSpPr>
        <p:spPr>
          <a:xfrm>
            <a:off x="593311" y="321374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7"/>
          <p:cNvSpPr/>
          <p:nvPr/>
        </p:nvSpPr>
        <p:spPr>
          <a:xfrm>
            <a:off x="525210" y="663690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7"/>
          <p:cNvSpPr/>
          <p:nvPr/>
        </p:nvSpPr>
        <p:spPr>
          <a:xfrm>
            <a:off x="911387" y="42796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7"/>
          <p:cNvSpPr/>
          <p:nvPr/>
        </p:nvSpPr>
        <p:spPr>
          <a:xfrm>
            <a:off x="8424011" y="4755974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7"/>
          <p:cNvSpPr/>
          <p:nvPr/>
        </p:nvSpPr>
        <p:spPr>
          <a:xfrm>
            <a:off x="8742087" y="486256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/>
          <p:nvPr/>
        </p:nvSpPr>
        <p:spPr>
          <a:xfrm>
            <a:off x="801314" y="581945"/>
            <a:ext cx="265869" cy="26524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8"/>
          <p:cNvSpPr/>
          <p:nvPr/>
        </p:nvSpPr>
        <p:spPr>
          <a:xfrm>
            <a:off x="638675" y="355652"/>
            <a:ext cx="162650" cy="162301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8"/>
          <p:cNvSpPr/>
          <p:nvPr/>
        </p:nvSpPr>
        <p:spPr>
          <a:xfrm>
            <a:off x="1211852" y="355650"/>
            <a:ext cx="197774" cy="197602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8"/>
          <p:cNvSpPr/>
          <p:nvPr/>
        </p:nvSpPr>
        <p:spPr>
          <a:xfrm rot="5996834">
            <a:off x="8604109" y="4442840"/>
            <a:ext cx="363594" cy="36327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8"/>
          <p:cNvSpPr/>
          <p:nvPr/>
        </p:nvSpPr>
        <p:spPr>
          <a:xfrm rot="5996822">
            <a:off x="8439503" y="4727435"/>
            <a:ext cx="197770" cy="19759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ansita ExtraBold"/>
              <a:buNone/>
              <a:defRPr sz="25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  <p:sldLayoutId id="2147483665" r:id="rId5"/>
    <p:sldLayoutId id="2147483672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>
            <a:spLocks noGrp="1"/>
          </p:cNvSpPr>
          <p:nvPr>
            <p:ph type="ctrTitle"/>
          </p:nvPr>
        </p:nvSpPr>
        <p:spPr>
          <a:xfrm rot="954">
            <a:off x="1832887" y="720867"/>
            <a:ext cx="5487692" cy="1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Unite 9:</a:t>
            </a:r>
            <a:br>
              <a:rPr lang="en" sz="4400"/>
            </a:br>
            <a:r>
              <a:rPr lang="en-US" sz="4400"/>
              <a:t>CITIES OF THE WORLD</a:t>
            </a:r>
            <a:endParaRPr sz="4400"/>
          </a:p>
        </p:txBody>
      </p:sp>
      <p:sp>
        <p:nvSpPr>
          <p:cNvPr id="224" name="Google Shape;224;p42"/>
          <p:cNvSpPr txBox="1">
            <a:spLocks noGrp="1"/>
          </p:cNvSpPr>
          <p:nvPr>
            <p:ph type="subTitle" idx="1"/>
          </p:nvPr>
        </p:nvSpPr>
        <p:spPr>
          <a:xfrm rot="1312">
            <a:off x="3003160" y="2326544"/>
            <a:ext cx="31434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1: GETTING STARTED</a:t>
            </a:r>
            <a:endParaRPr/>
          </a:p>
        </p:txBody>
      </p:sp>
      <p:grpSp>
        <p:nvGrpSpPr>
          <p:cNvPr id="225" name="Google Shape;225;p42"/>
          <p:cNvGrpSpPr/>
          <p:nvPr/>
        </p:nvGrpSpPr>
        <p:grpSpPr>
          <a:xfrm>
            <a:off x="486495" y="2386417"/>
            <a:ext cx="8169175" cy="2853369"/>
            <a:chOff x="486495" y="2386417"/>
            <a:chExt cx="8169175" cy="2853369"/>
          </a:xfrm>
        </p:grpSpPr>
        <p:grpSp>
          <p:nvGrpSpPr>
            <p:cNvPr id="226" name="Google Shape;226;p42"/>
            <p:cNvGrpSpPr/>
            <p:nvPr/>
          </p:nvGrpSpPr>
          <p:grpSpPr>
            <a:xfrm>
              <a:off x="1982950" y="2386417"/>
              <a:ext cx="1691373" cy="2610527"/>
              <a:chOff x="1982950" y="2386417"/>
              <a:chExt cx="1691373" cy="2610527"/>
            </a:xfrm>
          </p:grpSpPr>
          <p:sp>
            <p:nvSpPr>
              <p:cNvPr id="227" name="Google Shape;227;p42"/>
              <p:cNvSpPr/>
              <p:nvPr/>
            </p:nvSpPr>
            <p:spPr>
              <a:xfrm>
                <a:off x="1982950" y="4240821"/>
                <a:ext cx="256839" cy="756123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24850" extrusionOk="0">
                    <a:moveTo>
                      <a:pt x="6544" y="0"/>
                    </a:moveTo>
                    <a:lnTo>
                      <a:pt x="1" y="24850"/>
                    </a:lnTo>
                    <a:lnTo>
                      <a:pt x="2278" y="24850"/>
                    </a:lnTo>
                    <a:lnTo>
                      <a:pt x="8441" y="1426"/>
                    </a:lnTo>
                    <a:lnTo>
                      <a:pt x="65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2"/>
              <p:cNvSpPr/>
              <p:nvPr/>
            </p:nvSpPr>
            <p:spPr>
              <a:xfrm>
                <a:off x="3417150" y="4240821"/>
                <a:ext cx="257173" cy="756123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24850" extrusionOk="0">
                    <a:moveTo>
                      <a:pt x="1909" y="0"/>
                    </a:moveTo>
                    <a:lnTo>
                      <a:pt x="0" y="1426"/>
                    </a:lnTo>
                    <a:lnTo>
                      <a:pt x="6175" y="24850"/>
                    </a:lnTo>
                    <a:lnTo>
                      <a:pt x="8452" y="24850"/>
                    </a:lnTo>
                    <a:lnTo>
                      <a:pt x="19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9" name="Google Shape;229;p42"/>
              <p:cNvGrpSpPr/>
              <p:nvPr/>
            </p:nvGrpSpPr>
            <p:grpSpPr>
              <a:xfrm>
                <a:off x="2064131" y="2386417"/>
                <a:ext cx="1528678" cy="2610527"/>
                <a:chOff x="2064131" y="2386417"/>
                <a:chExt cx="1528678" cy="2610527"/>
              </a:xfrm>
            </p:grpSpPr>
            <p:sp>
              <p:nvSpPr>
                <p:cNvPr id="230" name="Google Shape;230;p42"/>
                <p:cNvSpPr/>
                <p:nvPr/>
              </p:nvSpPr>
              <p:spPr>
                <a:xfrm>
                  <a:off x="2676788" y="2896199"/>
                  <a:ext cx="303727" cy="110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2" h="3623" extrusionOk="0">
                      <a:moveTo>
                        <a:pt x="886" y="1"/>
                      </a:moveTo>
                      <a:lnTo>
                        <a:pt x="0" y="3623"/>
                      </a:lnTo>
                      <a:lnTo>
                        <a:pt x="9981" y="3623"/>
                      </a:lnTo>
                      <a:lnTo>
                        <a:pt x="908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42"/>
                <p:cNvSpPr/>
                <p:nvPr/>
              </p:nvSpPr>
              <p:spPr>
                <a:xfrm>
                  <a:off x="2064131" y="3017970"/>
                  <a:ext cx="1528678" cy="1978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40" h="65039" extrusionOk="0">
                      <a:moveTo>
                        <a:pt x="21308" y="23654"/>
                      </a:moveTo>
                      <a:lnTo>
                        <a:pt x="21308" y="26713"/>
                      </a:lnTo>
                      <a:lnTo>
                        <a:pt x="18261" y="26713"/>
                      </a:lnTo>
                      <a:lnTo>
                        <a:pt x="18261" y="23654"/>
                      </a:lnTo>
                      <a:close/>
                      <a:moveTo>
                        <a:pt x="26644" y="23654"/>
                      </a:moveTo>
                      <a:lnTo>
                        <a:pt x="26644" y="26713"/>
                      </a:lnTo>
                      <a:lnTo>
                        <a:pt x="23596" y="26713"/>
                      </a:lnTo>
                      <a:lnTo>
                        <a:pt x="23596" y="23654"/>
                      </a:lnTo>
                      <a:close/>
                      <a:moveTo>
                        <a:pt x="31991" y="23654"/>
                      </a:moveTo>
                      <a:lnTo>
                        <a:pt x="31991" y="26713"/>
                      </a:lnTo>
                      <a:lnTo>
                        <a:pt x="28943" y="26713"/>
                      </a:lnTo>
                      <a:lnTo>
                        <a:pt x="28943" y="23654"/>
                      </a:lnTo>
                      <a:close/>
                      <a:moveTo>
                        <a:pt x="15973" y="42351"/>
                      </a:moveTo>
                      <a:lnTo>
                        <a:pt x="15973" y="45398"/>
                      </a:lnTo>
                      <a:lnTo>
                        <a:pt x="12914" y="45398"/>
                      </a:lnTo>
                      <a:lnTo>
                        <a:pt x="12914" y="42351"/>
                      </a:lnTo>
                      <a:close/>
                      <a:moveTo>
                        <a:pt x="21308" y="42351"/>
                      </a:moveTo>
                      <a:lnTo>
                        <a:pt x="21308" y="45398"/>
                      </a:lnTo>
                      <a:lnTo>
                        <a:pt x="18261" y="45398"/>
                      </a:lnTo>
                      <a:lnTo>
                        <a:pt x="18261" y="42351"/>
                      </a:lnTo>
                      <a:close/>
                      <a:moveTo>
                        <a:pt x="26644" y="42351"/>
                      </a:moveTo>
                      <a:lnTo>
                        <a:pt x="26644" y="45398"/>
                      </a:lnTo>
                      <a:lnTo>
                        <a:pt x="23596" y="45398"/>
                      </a:lnTo>
                      <a:lnTo>
                        <a:pt x="23596" y="42351"/>
                      </a:lnTo>
                      <a:close/>
                      <a:moveTo>
                        <a:pt x="31991" y="42351"/>
                      </a:moveTo>
                      <a:lnTo>
                        <a:pt x="31991" y="45398"/>
                      </a:lnTo>
                      <a:lnTo>
                        <a:pt x="28943" y="45398"/>
                      </a:lnTo>
                      <a:lnTo>
                        <a:pt x="28943" y="42351"/>
                      </a:lnTo>
                      <a:close/>
                      <a:moveTo>
                        <a:pt x="37326" y="42351"/>
                      </a:moveTo>
                      <a:lnTo>
                        <a:pt x="37326" y="45398"/>
                      </a:lnTo>
                      <a:lnTo>
                        <a:pt x="34279" y="45398"/>
                      </a:lnTo>
                      <a:lnTo>
                        <a:pt x="34279" y="42351"/>
                      </a:lnTo>
                      <a:close/>
                      <a:moveTo>
                        <a:pt x="20043" y="0"/>
                      </a:moveTo>
                      <a:lnTo>
                        <a:pt x="9223" y="44191"/>
                      </a:lnTo>
                      <a:lnTo>
                        <a:pt x="6106" y="41857"/>
                      </a:lnTo>
                      <a:lnTo>
                        <a:pt x="0" y="65039"/>
                      </a:lnTo>
                      <a:lnTo>
                        <a:pt x="50240" y="65039"/>
                      </a:lnTo>
                      <a:lnTo>
                        <a:pt x="44145" y="41857"/>
                      </a:lnTo>
                      <a:lnTo>
                        <a:pt x="41029" y="44191"/>
                      </a:lnTo>
                      <a:lnTo>
                        <a:pt x="302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42"/>
                <p:cNvSpPr/>
                <p:nvPr/>
              </p:nvSpPr>
              <p:spPr>
                <a:xfrm>
                  <a:off x="2736609" y="2386417"/>
                  <a:ext cx="184086" cy="3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2363" extrusionOk="0">
                      <a:moveTo>
                        <a:pt x="3025" y="1"/>
                      </a:moveTo>
                      <a:lnTo>
                        <a:pt x="1" y="12362"/>
                      </a:lnTo>
                      <a:lnTo>
                        <a:pt x="6049" y="12362"/>
                      </a:lnTo>
                      <a:lnTo>
                        <a:pt x="302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42"/>
                <p:cNvSpPr/>
                <p:nvPr/>
              </p:nvSpPr>
              <p:spPr>
                <a:xfrm>
                  <a:off x="2706516" y="2774094"/>
                  <a:ext cx="243907" cy="110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6" h="3623" extrusionOk="0">
                      <a:moveTo>
                        <a:pt x="886" y="1"/>
                      </a:moveTo>
                      <a:lnTo>
                        <a:pt x="1" y="3623"/>
                      </a:lnTo>
                      <a:lnTo>
                        <a:pt x="8015" y="3623"/>
                      </a:lnTo>
                      <a:lnTo>
                        <a:pt x="7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4" name="Google Shape;234;p42"/>
            <p:cNvGrpSpPr/>
            <p:nvPr/>
          </p:nvGrpSpPr>
          <p:grpSpPr>
            <a:xfrm>
              <a:off x="1305238" y="3092487"/>
              <a:ext cx="571033" cy="1904457"/>
              <a:chOff x="1305238" y="3092487"/>
              <a:chExt cx="571033" cy="1904457"/>
            </a:xfrm>
          </p:grpSpPr>
          <p:sp>
            <p:nvSpPr>
              <p:cNvPr id="235" name="Google Shape;235;p42"/>
              <p:cNvSpPr/>
              <p:nvPr/>
            </p:nvSpPr>
            <p:spPr>
              <a:xfrm>
                <a:off x="1411248" y="3113847"/>
                <a:ext cx="133333" cy="221512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7280" extrusionOk="0">
                    <a:moveTo>
                      <a:pt x="4381" y="0"/>
                    </a:moveTo>
                    <a:cubicBezTo>
                      <a:pt x="3140" y="886"/>
                      <a:pt x="1392" y="2817"/>
                      <a:pt x="0" y="6957"/>
                    </a:cubicBezTo>
                    <a:cubicBezTo>
                      <a:pt x="472" y="7084"/>
                      <a:pt x="966" y="7187"/>
                      <a:pt x="1484" y="7279"/>
                    </a:cubicBezTo>
                    <a:cubicBezTo>
                      <a:pt x="2369" y="3185"/>
                      <a:pt x="3485" y="1081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2"/>
              <p:cNvSpPr/>
              <p:nvPr/>
            </p:nvSpPr>
            <p:spPr>
              <a:xfrm>
                <a:off x="1308038" y="4462303"/>
                <a:ext cx="84345" cy="31282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10281" extrusionOk="0">
                    <a:moveTo>
                      <a:pt x="184" y="0"/>
                    </a:moveTo>
                    <a:cubicBezTo>
                      <a:pt x="104" y="3277"/>
                      <a:pt x="46" y="6348"/>
                      <a:pt x="0" y="8981"/>
                    </a:cubicBezTo>
                    <a:cubicBezTo>
                      <a:pt x="322" y="9234"/>
                      <a:pt x="1150" y="9786"/>
                      <a:pt x="2656" y="10280"/>
                    </a:cubicBezTo>
                    <a:cubicBezTo>
                      <a:pt x="2691" y="7670"/>
                      <a:pt x="2725" y="4531"/>
                      <a:pt x="2771" y="1150"/>
                    </a:cubicBezTo>
                    <a:cubicBezTo>
                      <a:pt x="1863" y="886"/>
                      <a:pt x="989" y="495"/>
                      <a:pt x="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2"/>
              <p:cNvSpPr/>
              <p:nvPr/>
            </p:nvSpPr>
            <p:spPr>
              <a:xfrm>
                <a:off x="1533353" y="3092487"/>
                <a:ext cx="114438" cy="254039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8349" extrusionOk="0">
                    <a:moveTo>
                      <a:pt x="1875" y="1"/>
                    </a:moveTo>
                    <a:cubicBezTo>
                      <a:pt x="1610" y="265"/>
                      <a:pt x="656" y="1691"/>
                      <a:pt x="1" y="8280"/>
                    </a:cubicBezTo>
                    <a:cubicBezTo>
                      <a:pt x="610" y="8326"/>
                      <a:pt x="1231" y="8349"/>
                      <a:pt x="1886" y="8349"/>
                    </a:cubicBezTo>
                    <a:cubicBezTo>
                      <a:pt x="2530" y="8349"/>
                      <a:pt x="3151" y="8326"/>
                      <a:pt x="3761" y="8303"/>
                    </a:cubicBezTo>
                    <a:cubicBezTo>
                      <a:pt x="3105" y="1726"/>
                      <a:pt x="2162" y="288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2"/>
              <p:cNvSpPr/>
              <p:nvPr/>
            </p:nvSpPr>
            <p:spPr>
              <a:xfrm>
                <a:off x="1611370" y="3104749"/>
                <a:ext cx="102541" cy="23967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78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2" y="989"/>
                      <a:pt x="1105" y="3151"/>
                      <a:pt x="1588" y="7877"/>
                    </a:cubicBezTo>
                    <a:cubicBezTo>
                      <a:pt x="2197" y="7854"/>
                      <a:pt x="2795" y="7808"/>
                      <a:pt x="3370" y="7739"/>
                    </a:cubicBezTo>
                    <a:cubicBezTo>
                      <a:pt x="2289" y="2714"/>
                      <a:pt x="863" y="74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2"/>
              <p:cNvSpPr/>
              <p:nvPr/>
            </p:nvSpPr>
            <p:spPr>
              <a:xfrm>
                <a:off x="1355961" y="3336364"/>
                <a:ext cx="98007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9292" extrusionOk="0">
                    <a:moveTo>
                      <a:pt x="1691" y="1"/>
                    </a:moveTo>
                    <a:cubicBezTo>
                      <a:pt x="989" y="2208"/>
                      <a:pt x="380" y="5026"/>
                      <a:pt x="1" y="8590"/>
                    </a:cubicBezTo>
                    <a:cubicBezTo>
                      <a:pt x="679" y="8878"/>
                      <a:pt x="1392" y="9119"/>
                      <a:pt x="2116" y="9292"/>
                    </a:cubicBezTo>
                    <a:lnTo>
                      <a:pt x="2116" y="9280"/>
                    </a:lnTo>
                    <a:cubicBezTo>
                      <a:pt x="2358" y="5589"/>
                      <a:pt x="2749" y="2657"/>
                      <a:pt x="3220" y="334"/>
                    </a:cubicBezTo>
                    <a:cubicBezTo>
                      <a:pt x="2691" y="242"/>
                      <a:pt x="2185" y="127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2"/>
              <p:cNvSpPr/>
              <p:nvPr/>
            </p:nvSpPr>
            <p:spPr>
              <a:xfrm>
                <a:off x="1305238" y="4749904"/>
                <a:ext cx="83645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8119" extrusionOk="0">
                    <a:moveTo>
                      <a:pt x="92" y="0"/>
                    </a:moveTo>
                    <a:cubicBezTo>
                      <a:pt x="23" y="4290"/>
                      <a:pt x="0" y="7348"/>
                      <a:pt x="0" y="8119"/>
                    </a:cubicBezTo>
                    <a:lnTo>
                      <a:pt x="2702" y="8119"/>
                    </a:lnTo>
                    <a:cubicBezTo>
                      <a:pt x="2702" y="7429"/>
                      <a:pt x="2714" y="4888"/>
                      <a:pt x="2748" y="1242"/>
                    </a:cubicBezTo>
                    <a:cubicBezTo>
                      <a:pt x="1392" y="817"/>
                      <a:pt x="541" y="32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2"/>
              <p:cNvSpPr/>
              <p:nvPr/>
            </p:nvSpPr>
            <p:spPr>
              <a:xfrm>
                <a:off x="1334966" y="3609968"/>
                <a:ext cx="84710" cy="297094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9764" extrusionOk="0">
                    <a:moveTo>
                      <a:pt x="645" y="1"/>
                    </a:moveTo>
                    <a:cubicBezTo>
                      <a:pt x="633" y="104"/>
                      <a:pt x="622" y="208"/>
                      <a:pt x="610" y="323"/>
                    </a:cubicBezTo>
                    <a:cubicBezTo>
                      <a:pt x="380" y="2806"/>
                      <a:pt x="173" y="5727"/>
                      <a:pt x="1" y="8843"/>
                    </a:cubicBezTo>
                    <a:cubicBezTo>
                      <a:pt x="748" y="9234"/>
                      <a:pt x="1541" y="9533"/>
                      <a:pt x="2358" y="9763"/>
                    </a:cubicBezTo>
                    <a:cubicBezTo>
                      <a:pt x="2473" y="6440"/>
                      <a:pt x="2611" y="3347"/>
                      <a:pt x="2783" y="691"/>
                    </a:cubicBezTo>
                    <a:cubicBezTo>
                      <a:pt x="2047" y="518"/>
                      <a:pt x="1334" y="288"/>
                      <a:pt x="6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2"/>
              <p:cNvSpPr/>
              <p:nvPr/>
            </p:nvSpPr>
            <p:spPr>
              <a:xfrm>
                <a:off x="1636929" y="3113847"/>
                <a:ext cx="135433" cy="224981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739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7" y="1093"/>
                      <a:pt x="2024" y="3231"/>
                      <a:pt x="2909" y="7394"/>
                    </a:cubicBezTo>
                    <a:cubicBezTo>
                      <a:pt x="3450" y="7337"/>
                      <a:pt x="3956" y="7256"/>
                      <a:pt x="4450" y="7176"/>
                    </a:cubicBezTo>
                    <a:cubicBezTo>
                      <a:pt x="3047" y="2886"/>
                      <a:pt x="1254" y="90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2"/>
              <p:cNvSpPr/>
              <p:nvPr/>
            </p:nvSpPr>
            <p:spPr>
              <a:xfrm>
                <a:off x="1467934" y="3104749"/>
                <a:ext cx="101841" cy="238978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7854" extrusionOk="0">
                    <a:moveTo>
                      <a:pt x="3346" y="0"/>
                    </a:moveTo>
                    <a:lnTo>
                      <a:pt x="3346" y="0"/>
                    </a:lnTo>
                    <a:cubicBezTo>
                      <a:pt x="2495" y="748"/>
                      <a:pt x="1081" y="2691"/>
                      <a:pt x="0" y="7647"/>
                    </a:cubicBezTo>
                    <a:cubicBezTo>
                      <a:pt x="575" y="7739"/>
                      <a:pt x="1162" y="7808"/>
                      <a:pt x="1771" y="7854"/>
                    </a:cubicBezTo>
                    <a:cubicBezTo>
                      <a:pt x="2243" y="3139"/>
                      <a:pt x="2875" y="978"/>
                      <a:pt x="33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2"/>
              <p:cNvSpPr/>
              <p:nvPr/>
            </p:nvSpPr>
            <p:spPr>
              <a:xfrm>
                <a:off x="1727876" y="3343362"/>
                <a:ext cx="98707" cy="282032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69" extrusionOk="0">
                    <a:moveTo>
                      <a:pt x="1576" y="1"/>
                    </a:moveTo>
                    <a:cubicBezTo>
                      <a:pt x="1070" y="92"/>
                      <a:pt x="541" y="173"/>
                      <a:pt x="1" y="230"/>
                    </a:cubicBezTo>
                    <a:cubicBezTo>
                      <a:pt x="472" y="2530"/>
                      <a:pt x="852" y="5417"/>
                      <a:pt x="1082" y="9050"/>
                    </a:cubicBezTo>
                    <a:cubicBezTo>
                      <a:pt x="1082" y="9119"/>
                      <a:pt x="1093" y="9200"/>
                      <a:pt x="1105" y="9269"/>
                    </a:cubicBezTo>
                    <a:cubicBezTo>
                      <a:pt x="1829" y="9154"/>
                      <a:pt x="2542" y="8993"/>
                      <a:pt x="3244" y="8786"/>
                    </a:cubicBezTo>
                    <a:cubicBezTo>
                      <a:pt x="2887" y="5129"/>
                      <a:pt x="2289" y="2254"/>
                      <a:pt x="15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2"/>
              <p:cNvSpPr/>
              <p:nvPr/>
            </p:nvSpPr>
            <p:spPr>
              <a:xfrm>
                <a:off x="1501526" y="4518989"/>
                <a:ext cx="178123" cy="283767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9326" extrusionOk="0">
                    <a:moveTo>
                      <a:pt x="58" y="0"/>
                    </a:moveTo>
                    <a:cubicBezTo>
                      <a:pt x="35" y="3450"/>
                      <a:pt x="12" y="6612"/>
                      <a:pt x="0" y="9176"/>
                    </a:cubicBezTo>
                    <a:cubicBezTo>
                      <a:pt x="978" y="9280"/>
                      <a:pt x="1955" y="9326"/>
                      <a:pt x="2932" y="9326"/>
                    </a:cubicBezTo>
                    <a:cubicBezTo>
                      <a:pt x="4013" y="9326"/>
                      <a:pt x="4979" y="9291"/>
                      <a:pt x="5853" y="9222"/>
                    </a:cubicBezTo>
                    <a:cubicBezTo>
                      <a:pt x="5842" y="6647"/>
                      <a:pt x="5830" y="3484"/>
                      <a:pt x="5796" y="35"/>
                    </a:cubicBezTo>
                    <a:cubicBezTo>
                      <a:pt x="4933" y="92"/>
                      <a:pt x="3990" y="127"/>
                      <a:pt x="2921" y="127"/>
                    </a:cubicBezTo>
                    <a:cubicBezTo>
                      <a:pt x="2824" y="128"/>
                      <a:pt x="2728" y="128"/>
                      <a:pt x="2632" y="128"/>
                    </a:cubicBezTo>
                    <a:cubicBezTo>
                      <a:pt x="1774" y="128"/>
                      <a:pt x="916" y="83"/>
                      <a:pt x="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2"/>
              <p:cNvSpPr/>
              <p:nvPr/>
            </p:nvSpPr>
            <p:spPr>
              <a:xfrm>
                <a:off x="1503261" y="4227859"/>
                <a:ext cx="174989" cy="283797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9327" extrusionOk="0">
                    <a:moveTo>
                      <a:pt x="81" y="1"/>
                    </a:moveTo>
                    <a:cubicBezTo>
                      <a:pt x="47" y="3140"/>
                      <a:pt x="24" y="6256"/>
                      <a:pt x="1" y="9189"/>
                    </a:cubicBezTo>
                    <a:cubicBezTo>
                      <a:pt x="955" y="9281"/>
                      <a:pt x="1921" y="9327"/>
                      <a:pt x="2875" y="9327"/>
                    </a:cubicBezTo>
                    <a:cubicBezTo>
                      <a:pt x="3933" y="9327"/>
                      <a:pt x="4888" y="9292"/>
                      <a:pt x="5750" y="9235"/>
                    </a:cubicBezTo>
                    <a:cubicBezTo>
                      <a:pt x="5727" y="6314"/>
                      <a:pt x="5704" y="3198"/>
                      <a:pt x="5670" y="47"/>
                    </a:cubicBezTo>
                    <a:cubicBezTo>
                      <a:pt x="4819" y="93"/>
                      <a:pt x="3899" y="127"/>
                      <a:pt x="2875" y="127"/>
                    </a:cubicBezTo>
                    <a:cubicBezTo>
                      <a:pt x="1852" y="127"/>
                      <a:pt x="921" y="81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2"/>
              <p:cNvSpPr/>
              <p:nvPr/>
            </p:nvSpPr>
            <p:spPr>
              <a:xfrm>
                <a:off x="1761834" y="3622230"/>
                <a:ext cx="85410" cy="291830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9591" extrusionOk="0">
                    <a:moveTo>
                      <a:pt x="2162" y="0"/>
                    </a:moveTo>
                    <a:cubicBezTo>
                      <a:pt x="1461" y="207"/>
                      <a:pt x="736" y="357"/>
                      <a:pt x="0" y="472"/>
                    </a:cubicBezTo>
                    <a:cubicBezTo>
                      <a:pt x="173" y="3162"/>
                      <a:pt x="311" y="6279"/>
                      <a:pt x="426" y="9590"/>
                    </a:cubicBezTo>
                    <a:cubicBezTo>
                      <a:pt x="1231" y="9452"/>
                      <a:pt x="2024" y="9245"/>
                      <a:pt x="2806" y="8981"/>
                    </a:cubicBezTo>
                    <a:cubicBezTo>
                      <a:pt x="2622" y="5692"/>
                      <a:pt x="2415" y="2622"/>
                      <a:pt x="21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2"/>
              <p:cNvSpPr/>
              <p:nvPr/>
            </p:nvSpPr>
            <p:spPr>
              <a:xfrm>
                <a:off x="1509924" y="3646024"/>
                <a:ext cx="161327" cy="283067"/>
              </a:xfrm>
              <a:custGeom>
                <a:avLst/>
                <a:gdLst/>
                <a:ahLst/>
                <a:cxnLst/>
                <a:rect l="l" t="t" r="r" b="b"/>
                <a:pathLst>
                  <a:path w="5302" h="9303" extrusionOk="0">
                    <a:moveTo>
                      <a:pt x="196" y="0"/>
                    </a:moveTo>
                    <a:cubicBezTo>
                      <a:pt x="127" y="2702"/>
                      <a:pt x="58" y="5842"/>
                      <a:pt x="0" y="9176"/>
                    </a:cubicBezTo>
                    <a:cubicBezTo>
                      <a:pt x="805" y="9257"/>
                      <a:pt x="1679" y="9303"/>
                      <a:pt x="2656" y="9303"/>
                    </a:cubicBezTo>
                    <a:cubicBezTo>
                      <a:pt x="3622" y="9303"/>
                      <a:pt x="4508" y="9268"/>
                      <a:pt x="5301" y="9211"/>
                    </a:cubicBezTo>
                    <a:cubicBezTo>
                      <a:pt x="5244" y="5888"/>
                      <a:pt x="5186" y="2748"/>
                      <a:pt x="5106" y="35"/>
                    </a:cubicBezTo>
                    <a:cubicBezTo>
                      <a:pt x="4358" y="81"/>
                      <a:pt x="3542" y="104"/>
                      <a:pt x="2656" y="104"/>
                    </a:cubicBezTo>
                    <a:cubicBezTo>
                      <a:pt x="1759" y="104"/>
                      <a:pt x="954" y="69"/>
                      <a:pt x="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2"/>
              <p:cNvSpPr/>
              <p:nvPr/>
            </p:nvSpPr>
            <p:spPr>
              <a:xfrm>
                <a:off x="1431878" y="3348595"/>
                <a:ext cx="89274" cy="284862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9362" extrusionOk="0">
                    <a:moveTo>
                      <a:pt x="1116" y="1"/>
                    </a:moveTo>
                    <a:cubicBezTo>
                      <a:pt x="633" y="2301"/>
                      <a:pt x="242" y="5210"/>
                      <a:pt x="1" y="8901"/>
                    </a:cubicBezTo>
                    <a:lnTo>
                      <a:pt x="1" y="8982"/>
                    </a:lnTo>
                    <a:cubicBezTo>
                      <a:pt x="794" y="9154"/>
                      <a:pt x="1599" y="9281"/>
                      <a:pt x="2404" y="9361"/>
                    </a:cubicBezTo>
                    <a:cubicBezTo>
                      <a:pt x="2404" y="9200"/>
                      <a:pt x="2416" y="9039"/>
                      <a:pt x="2416" y="8890"/>
                    </a:cubicBezTo>
                    <a:cubicBezTo>
                      <a:pt x="2531" y="5337"/>
                      <a:pt x="2703" y="2485"/>
                      <a:pt x="2933" y="219"/>
                    </a:cubicBezTo>
                    <a:cubicBezTo>
                      <a:pt x="2301" y="162"/>
                      <a:pt x="1691" y="93"/>
                      <a:pt x="1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2"/>
              <p:cNvSpPr/>
              <p:nvPr/>
            </p:nvSpPr>
            <p:spPr>
              <a:xfrm>
                <a:off x="1660723" y="3351760"/>
                <a:ext cx="89244" cy="283097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9304" extrusionOk="0">
                    <a:moveTo>
                      <a:pt x="1817" y="0"/>
                    </a:moveTo>
                    <a:cubicBezTo>
                      <a:pt x="1242" y="58"/>
                      <a:pt x="621" y="104"/>
                      <a:pt x="0" y="138"/>
                    </a:cubicBezTo>
                    <a:cubicBezTo>
                      <a:pt x="207" y="2415"/>
                      <a:pt x="391" y="5244"/>
                      <a:pt x="506" y="8786"/>
                    </a:cubicBezTo>
                    <a:cubicBezTo>
                      <a:pt x="506" y="8958"/>
                      <a:pt x="506" y="9131"/>
                      <a:pt x="518" y="9303"/>
                    </a:cubicBezTo>
                    <a:cubicBezTo>
                      <a:pt x="1426" y="9246"/>
                      <a:pt x="2231" y="9154"/>
                      <a:pt x="2932" y="9050"/>
                    </a:cubicBezTo>
                    <a:cubicBezTo>
                      <a:pt x="2921" y="8970"/>
                      <a:pt x="2921" y="8878"/>
                      <a:pt x="2909" y="8797"/>
                    </a:cubicBezTo>
                    <a:cubicBezTo>
                      <a:pt x="2679" y="5152"/>
                      <a:pt x="2288" y="2277"/>
                      <a:pt x="1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2"/>
              <p:cNvSpPr/>
              <p:nvPr/>
            </p:nvSpPr>
            <p:spPr>
              <a:xfrm>
                <a:off x="1516223" y="3355959"/>
                <a:ext cx="148730" cy="281698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9258" extrusionOk="0">
                    <a:moveTo>
                      <a:pt x="529" y="0"/>
                    </a:moveTo>
                    <a:cubicBezTo>
                      <a:pt x="311" y="2254"/>
                      <a:pt x="127" y="5095"/>
                      <a:pt x="23" y="8659"/>
                    </a:cubicBezTo>
                    <a:cubicBezTo>
                      <a:pt x="23" y="8820"/>
                      <a:pt x="12" y="8993"/>
                      <a:pt x="0" y="9154"/>
                    </a:cubicBezTo>
                    <a:cubicBezTo>
                      <a:pt x="747" y="9223"/>
                      <a:pt x="1552" y="9257"/>
                      <a:pt x="2449" y="9257"/>
                    </a:cubicBezTo>
                    <a:cubicBezTo>
                      <a:pt x="3335" y="9257"/>
                      <a:pt x="4140" y="9234"/>
                      <a:pt x="4887" y="9188"/>
                    </a:cubicBezTo>
                    <a:cubicBezTo>
                      <a:pt x="4887" y="9016"/>
                      <a:pt x="4876" y="8832"/>
                      <a:pt x="4876" y="8659"/>
                    </a:cubicBezTo>
                    <a:cubicBezTo>
                      <a:pt x="4761" y="5106"/>
                      <a:pt x="4577" y="2277"/>
                      <a:pt x="4370" y="23"/>
                    </a:cubicBezTo>
                    <a:cubicBezTo>
                      <a:pt x="3749" y="46"/>
                      <a:pt x="3105" y="69"/>
                      <a:pt x="2449" y="69"/>
                    </a:cubicBezTo>
                    <a:cubicBezTo>
                      <a:pt x="1782" y="69"/>
                      <a:pt x="1150" y="46"/>
                      <a:pt x="5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2"/>
              <p:cNvSpPr/>
              <p:nvPr/>
            </p:nvSpPr>
            <p:spPr>
              <a:xfrm>
                <a:off x="1506060" y="3936759"/>
                <a:ext cx="169390" cy="283432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9315" extrusionOk="0">
                    <a:moveTo>
                      <a:pt x="116" y="1"/>
                    </a:moveTo>
                    <a:cubicBezTo>
                      <a:pt x="70" y="2968"/>
                      <a:pt x="35" y="6084"/>
                      <a:pt x="1" y="9177"/>
                    </a:cubicBezTo>
                    <a:cubicBezTo>
                      <a:pt x="829" y="9269"/>
                      <a:pt x="1748" y="9315"/>
                      <a:pt x="2783" y="9315"/>
                    </a:cubicBezTo>
                    <a:cubicBezTo>
                      <a:pt x="3807" y="9315"/>
                      <a:pt x="4727" y="9280"/>
                      <a:pt x="5566" y="9223"/>
                    </a:cubicBezTo>
                    <a:cubicBezTo>
                      <a:pt x="5532" y="6130"/>
                      <a:pt x="5486" y="3014"/>
                      <a:pt x="5440" y="47"/>
                    </a:cubicBezTo>
                    <a:cubicBezTo>
                      <a:pt x="4635" y="93"/>
                      <a:pt x="3749" y="127"/>
                      <a:pt x="2783" y="127"/>
                    </a:cubicBezTo>
                    <a:cubicBezTo>
                      <a:pt x="1806" y="127"/>
                      <a:pt x="932" y="81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2"/>
              <p:cNvSpPr/>
              <p:nvPr/>
            </p:nvSpPr>
            <p:spPr>
              <a:xfrm>
                <a:off x="1404250" y="4211093"/>
                <a:ext cx="89944" cy="294964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9694" extrusionOk="0">
                    <a:moveTo>
                      <a:pt x="173" y="0"/>
                    </a:moveTo>
                    <a:cubicBezTo>
                      <a:pt x="104" y="3105"/>
                      <a:pt x="46" y="6209"/>
                      <a:pt x="0" y="9130"/>
                    </a:cubicBezTo>
                    <a:cubicBezTo>
                      <a:pt x="943" y="9383"/>
                      <a:pt x="1898" y="9579"/>
                      <a:pt x="2875" y="9694"/>
                    </a:cubicBezTo>
                    <a:cubicBezTo>
                      <a:pt x="2898" y="6773"/>
                      <a:pt x="2921" y="3657"/>
                      <a:pt x="2956" y="506"/>
                    </a:cubicBezTo>
                    <a:cubicBezTo>
                      <a:pt x="2013" y="402"/>
                      <a:pt x="1081" y="23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2"/>
              <p:cNvSpPr/>
              <p:nvPr/>
            </p:nvSpPr>
            <p:spPr>
              <a:xfrm>
                <a:off x="1783528" y="4194297"/>
                <a:ext cx="84710" cy="29952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9844" extrusionOk="0">
                    <a:moveTo>
                      <a:pt x="2519" y="0"/>
                    </a:moveTo>
                    <a:cubicBezTo>
                      <a:pt x="1702" y="311"/>
                      <a:pt x="863" y="552"/>
                      <a:pt x="0" y="701"/>
                    </a:cubicBezTo>
                    <a:cubicBezTo>
                      <a:pt x="69" y="3829"/>
                      <a:pt x="127" y="6934"/>
                      <a:pt x="173" y="9843"/>
                    </a:cubicBezTo>
                    <a:cubicBezTo>
                      <a:pt x="1553" y="9556"/>
                      <a:pt x="2381" y="9234"/>
                      <a:pt x="2783" y="9050"/>
                    </a:cubicBezTo>
                    <a:cubicBezTo>
                      <a:pt x="2703" y="6141"/>
                      <a:pt x="2622" y="3070"/>
                      <a:pt x="2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2"/>
              <p:cNvSpPr/>
              <p:nvPr/>
            </p:nvSpPr>
            <p:spPr>
              <a:xfrm>
                <a:off x="1691150" y="4798892"/>
                <a:ext cx="91009" cy="198053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6509" extrusionOk="0">
                    <a:moveTo>
                      <a:pt x="2944" y="0"/>
                    </a:moveTo>
                    <a:cubicBezTo>
                      <a:pt x="1978" y="184"/>
                      <a:pt x="989" y="311"/>
                      <a:pt x="1" y="380"/>
                    </a:cubicBezTo>
                    <a:cubicBezTo>
                      <a:pt x="12" y="3622"/>
                      <a:pt x="24" y="5876"/>
                      <a:pt x="24" y="6509"/>
                    </a:cubicBezTo>
                    <a:lnTo>
                      <a:pt x="2990" y="6509"/>
                    </a:lnTo>
                    <a:cubicBezTo>
                      <a:pt x="2990" y="5842"/>
                      <a:pt x="2979" y="3439"/>
                      <a:pt x="2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2"/>
              <p:cNvSpPr/>
              <p:nvPr/>
            </p:nvSpPr>
            <p:spPr>
              <a:xfrm>
                <a:off x="1775130" y="3907366"/>
                <a:ext cx="84345" cy="296394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9741" extrusionOk="0">
                    <a:moveTo>
                      <a:pt x="2392" y="1"/>
                    </a:moveTo>
                    <a:cubicBezTo>
                      <a:pt x="1610" y="265"/>
                      <a:pt x="817" y="461"/>
                      <a:pt x="0" y="599"/>
                    </a:cubicBezTo>
                    <a:cubicBezTo>
                      <a:pt x="104" y="3554"/>
                      <a:pt x="196" y="6659"/>
                      <a:pt x="265" y="9741"/>
                    </a:cubicBezTo>
                    <a:cubicBezTo>
                      <a:pt x="1127" y="9580"/>
                      <a:pt x="1967" y="9350"/>
                      <a:pt x="2772" y="9028"/>
                    </a:cubicBezTo>
                    <a:cubicBezTo>
                      <a:pt x="2668" y="5969"/>
                      <a:pt x="2542" y="2910"/>
                      <a:pt x="2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2"/>
              <p:cNvSpPr/>
              <p:nvPr/>
            </p:nvSpPr>
            <p:spPr>
              <a:xfrm>
                <a:off x="1689416" y="4508127"/>
                <a:ext cx="91343" cy="290796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9557" extrusionOk="0">
                    <a:moveTo>
                      <a:pt x="2886" y="1"/>
                    </a:moveTo>
                    <a:cubicBezTo>
                      <a:pt x="1932" y="173"/>
                      <a:pt x="966" y="300"/>
                      <a:pt x="0" y="369"/>
                    </a:cubicBezTo>
                    <a:cubicBezTo>
                      <a:pt x="35" y="3818"/>
                      <a:pt x="46" y="6981"/>
                      <a:pt x="58" y="9556"/>
                    </a:cubicBezTo>
                    <a:cubicBezTo>
                      <a:pt x="1046" y="9476"/>
                      <a:pt x="2024" y="9349"/>
                      <a:pt x="3001" y="9154"/>
                    </a:cubicBezTo>
                    <a:cubicBezTo>
                      <a:pt x="2978" y="6567"/>
                      <a:pt x="2944" y="3416"/>
                      <a:pt x="2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2"/>
              <p:cNvSpPr/>
              <p:nvPr/>
            </p:nvSpPr>
            <p:spPr>
              <a:xfrm>
                <a:off x="1686951" y="4218061"/>
                <a:ext cx="89944" cy="289761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9523" extrusionOk="0">
                    <a:moveTo>
                      <a:pt x="2795" y="1"/>
                    </a:moveTo>
                    <a:cubicBezTo>
                      <a:pt x="2013" y="139"/>
                      <a:pt x="1081" y="254"/>
                      <a:pt x="1" y="334"/>
                    </a:cubicBezTo>
                    <a:cubicBezTo>
                      <a:pt x="35" y="3485"/>
                      <a:pt x="58" y="6601"/>
                      <a:pt x="81" y="9522"/>
                    </a:cubicBezTo>
                    <a:cubicBezTo>
                      <a:pt x="1047" y="9442"/>
                      <a:pt x="2001" y="9315"/>
                      <a:pt x="2956" y="9143"/>
                    </a:cubicBezTo>
                    <a:cubicBezTo>
                      <a:pt x="2921" y="6222"/>
                      <a:pt x="2864" y="3117"/>
                      <a:pt x="2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2"/>
              <p:cNvSpPr/>
              <p:nvPr/>
            </p:nvSpPr>
            <p:spPr>
              <a:xfrm>
                <a:off x="1788762" y="4482233"/>
                <a:ext cx="84710" cy="30232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9936" extrusionOk="0">
                    <a:moveTo>
                      <a:pt x="2611" y="1"/>
                    </a:moveTo>
                    <a:cubicBezTo>
                      <a:pt x="1772" y="346"/>
                      <a:pt x="898" y="610"/>
                      <a:pt x="1" y="783"/>
                    </a:cubicBezTo>
                    <a:cubicBezTo>
                      <a:pt x="58" y="4198"/>
                      <a:pt x="93" y="7337"/>
                      <a:pt x="116" y="9936"/>
                    </a:cubicBezTo>
                    <a:cubicBezTo>
                      <a:pt x="1622" y="9614"/>
                      <a:pt x="2450" y="9234"/>
                      <a:pt x="2784" y="9073"/>
                    </a:cubicBezTo>
                    <a:cubicBezTo>
                      <a:pt x="2749" y="6440"/>
                      <a:pt x="2692" y="3335"/>
                      <a:pt x="2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42"/>
              <p:cNvSpPr/>
              <p:nvPr/>
            </p:nvSpPr>
            <p:spPr>
              <a:xfrm>
                <a:off x="1792261" y="4770899"/>
                <a:ext cx="84010" cy="226046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7429" extrusionOk="0">
                    <a:moveTo>
                      <a:pt x="2680" y="0"/>
                    </a:moveTo>
                    <a:cubicBezTo>
                      <a:pt x="2232" y="219"/>
                      <a:pt x="1392" y="552"/>
                      <a:pt x="1" y="840"/>
                    </a:cubicBezTo>
                    <a:cubicBezTo>
                      <a:pt x="35" y="4324"/>
                      <a:pt x="47" y="6762"/>
                      <a:pt x="47" y="7429"/>
                    </a:cubicBezTo>
                    <a:lnTo>
                      <a:pt x="2761" y="7429"/>
                    </a:lnTo>
                    <a:cubicBezTo>
                      <a:pt x="2761" y="6704"/>
                      <a:pt x="2726" y="3933"/>
                      <a:pt x="26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42"/>
              <p:cNvSpPr/>
              <p:nvPr/>
            </p:nvSpPr>
            <p:spPr>
              <a:xfrm>
                <a:off x="1322369" y="3891635"/>
                <a:ext cx="84010" cy="304092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9994" extrusionOk="0">
                    <a:moveTo>
                      <a:pt x="392" y="0"/>
                    </a:moveTo>
                    <a:cubicBezTo>
                      <a:pt x="242" y="2864"/>
                      <a:pt x="104" y="5888"/>
                      <a:pt x="1" y="8912"/>
                    </a:cubicBezTo>
                    <a:cubicBezTo>
                      <a:pt x="783" y="9384"/>
                      <a:pt x="1622" y="9752"/>
                      <a:pt x="2496" y="9993"/>
                    </a:cubicBezTo>
                    <a:cubicBezTo>
                      <a:pt x="2565" y="6911"/>
                      <a:pt x="2657" y="3818"/>
                      <a:pt x="2760" y="886"/>
                    </a:cubicBezTo>
                    <a:cubicBezTo>
                      <a:pt x="1944" y="679"/>
                      <a:pt x="1151" y="38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2"/>
              <p:cNvSpPr/>
              <p:nvPr/>
            </p:nvSpPr>
            <p:spPr>
              <a:xfrm>
                <a:off x="1398986" y="4791194"/>
                <a:ext cx="91009" cy="205751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6762" extrusionOk="0">
                    <a:moveTo>
                      <a:pt x="47" y="0"/>
                    </a:moveTo>
                    <a:cubicBezTo>
                      <a:pt x="12" y="3577"/>
                      <a:pt x="1" y="6072"/>
                      <a:pt x="1" y="6762"/>
                    </a:cubicBezTo>
                    <a:lnTo>
                      <a:pt x="2968" y="6762"/>
                    </a:lnTo>
                    <a:cubicBezTo>
                      <a:pt x="2968" y="6118"/>
                      <a:pt x="2968" y="3852"/>
                      <a:pt x="2991" y="575"/>
                    </a:cubicBezTo>
                    <a:cubicBezTo>
                      <a:pt x="2002" y="460"/>
                      <a:pt x="1013" y="265"/>
                      <a:pt x="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2"/>
              <p:cNvSpPr/>
              <p:nvPr/>
            </p:nvSpPr>
            <p:spPr>
              <a:xfrm>
                <a:off x="1400750" y="4500794"/>
                <a:ext cx="91009" cy="296029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9729" extrusionOk="0">
                    <a:moveTo>
                      <a:pt x="115" y="0"/>
                    </a:moveTo>
                    <a:cubicBezTo>
                      <a:pt x="58" y="3392"/>
                      <a:pt x="23" y="6532"/>
                      <a:pt x="0" y="9142"/>
                    </a:cubicBezTo>
                    <a:cubicBezTo>
                      <a:pt x="955" y="9418"/>
                      <a:pt x="1944" y="9613"/>
                      <a:pt x="2933" y="9728"/>
                    </a:cubicBezTo>
                    <a:cubicBezTo>
                      <a:pt x="2944" y="7141"/>
                      <a:pt x="2967" y="3990"/>
                      <a:pt x="2990" y="552"/>
                    </a:cubicBezTo>
                    <a:cubicBezTo>
                      <a:pt x="2013" y="437"/>
                      <a:pt x="1058" y="253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2"/>
              <p:cNvSpPr/>
              <p:nvPr/>
            </p:nvSpPr>
            <p:spPr>
              <a:xfrm>
                <a:off x="1313971" y="4176102"/>
                <a:ext cx="84010" cy="309326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10166" extrusionOk="0">
                    <a:moveTo>
                      <a:pt x="254" y="0"/>
                    </a:moveTo>
                    <a:cubicBezTo>
                      <a:pt x="150" y="3036"/>
                      <a:pt x="70" y="6072"/>
                      <a:pt x="1" y="8958"/>
                    </a:cubicBezTo>
                    <a:cubicBezTo>
                      <a:pt x="438" y="9268"/>
                      <a:pt x="1266" y="9740"/>
                      <a:pt x="2588" y="10165"/>
                    </a:cubicBezTo>
                    <a:cubicBezTo>
                      <a:pt x="2622" y="7244"/>
                      <a:pt x="2680" y="4151"/>
                      <a:pt x="2760" y="1035"/>
                    </a:cubicBezTo>
                    <a:cubicBezTo>
                      <a:pt x="1886" y="794"/>
                      <a:pt x="1047" y="449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2"/>
              <p:cNvSpPr/>
              <p:nvPr/>
            </p:nvSpPr>
            <p:spPr>
              <a:xfrm>
                <a:off x="1683452" y="3927661"/>
                <a:ext cx="88544" cy="28903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9499" extrusionOk="0">
                    <a:moveTo>
                      <a:pt x="2645" y="1"/>
                    </a:moveTo>
                    <a:cubicBezTo>
                      <a:pt x="1898" y="127"/>
                      <a:pt x="1012" y="242"/>
                      <a:pt x="1" y="311"/>
                    </a:cubicBezTo>
                    <a:cubicBezTo>
                      <a:pt x="47" y="3290"/>
                      <a:pt x="81" y="6394"/>
                      <a:pt x="116" y="9499"/>
                    </a:cubicBezTo>
                    <a:cubicBezTo>
                      <a:pt x="1047" y="9430"/>
                      <a:pt x="1978" y="9315"/>
                      <a:pt x="2910" y="9154"/>
                    </a:cubicBezTo>
                    <a:cubicBezTo>
                      <a:pt x="2829" y="6061"/>
                      <a:pt x="2737" y="2968"/>
                      <a:pt x="26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42"/>
              <p:cNvSpPr/>
              <p:nvPr/>
            </p:nvSpPr>
            <p:spPr>
              <a:xfrm>
                <a:off x="1409848" y="3921728"/>
                <a:ext cx="88209" cy="29323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9637" extrusionOk="0">
                    <a:moveTo>
                      <a:pt x="253" y="0"/>
                    </a:moveTo>
                    <a:cubicBezTo>
                      <a:pt x="150" y="2944"/>
                      <a:pt x="69" y="6037"/>
                      <a:pt x="0" y="9119"/>
                    </a:cubicBezTo>
                    <a:cubicBezTo>
                      <a:pt x="909" y="9361"/>
                      <a:pt x="1840" y="9533"/>
                      <a:pt x="2772" y="9636"/>
                    </a:cubicBezTo>
                    <a:cubicBezTo>
                      <a:pt x="2806" y="6543"/>
                      <a:pt x="2852" y="3427"/>
                      <a:pt x="2898" y="460"/>
                    </a:cubicBezTo>
                    <a:cubicBezTo>
                      <a:pt x="2013" y="368"/>
                      <a:pt x="1127" y="207"/>
                      <a:pt x="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42"/>
              <p:cNvSpPr/>
              <p:nvPr/>
            </p:nvSpPr>
            <p:spPr>
              <a:xfrm>
                <a:off x="1418246" y="3633427"/>
                <a:ext cx="86110" cy="290765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9556" extrusionOk="0">
                    <a:moveTo>
                      <a:pt x="414" y="0"/>
                    </a:moveTo>
                    <a:cubicBezTo>
                      <a:pt x="253" y="2668"/>
                      <a:pt x="115" y="5773"/>
                      <a:pt x="0" y="9084"/>
                    </a:cubicBezTo>
                    <a:cubicBezTo>
                      <a:pt x="863" y="9303"/>
                      <a:pt x="1748" y="9464"/>
                      <a:pt x="2634" y="9556"/>
                    </a:cubicBezTo>
                    <a:cubicBezTo>
                      <a:pt x="2691" y="6221"/>
                      <a:pt x="2760" y="3082"/>
                      <a:pt x="2829" y="380"/>
                    </a:cubicBezTo>
                    <a:cubicBezTo>
                      <a:pt x="2024" y="299"/>
                      <a:pt x="1219" y="173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2"/>
              <p:cNvSpPr/>
              <p:nvPr/>
            </p:nvSpPr>
            <p:spPr>
              <a:xfrm>
                <a:off x="1676819" y="3638661"/>
                <a:ext cx="86445" cy="28693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9430" extrusionOk="0">
                    <a:moveTo>
                      <a:pt x="2426" y="1"/>
                    </a:moveTo>
                    <a:cubicBezTo>
                      <a:pt x="1713" y="104"/>
                      <a:pt x="920" y="196"/>
                      <a:pt x="0" y="254"/>
                    </a:cubicBezTo>
                    <a:cubicBezTo>
                      <a:pt x="81" y="2967"/>
                      <a:pt x="138" y="6095"/>
                      <a:pt x="196" y="9430"/>
                    </a:cubicBezTo>
                    <a:cubicBezTo>
                      <a:pt x="1219" y="9361"/>
                      <a:pt x="2093" y="9246"/>
                      <a:pt x="2840" y="9119"/>
                    </a:cubicBezTo>
                    <a:cubicBezTo>
                      <a:pt x="2725" y="5796"/>
                      <a:pt x="2587" y="2691"/>
                      <a:pt x="2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42"/>
              <p:cNvSpPr/>
              <p:nvPr/>
            </p:nvSpPr>
            <p:spPr>
              <a:xfrm>
                <a:off x="1500826" y="4810089"/>
                <a:ext cx="179522" cy="186855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6141" extrusionOk="0">
                    <a:moveTo>
                      <a:pt x="23" y="0"/>
                    </a:moveTo>
                    <a:cubicBezTo>
                      <a:pt x="12" y="3243"/>
                      <a:pt x="0" y="5497"/>
                      <a:pt x="0" y="6141"/>
                    </a:cubicBezTo>
                    <a:lnTo>
                      <a:pt x="5899" y="6141"/>
                    </a:lnTo>
                    <a:cubicBezTo>
                      <a:pt x="5899" y="5497"/>
                      <a:pt x="5899" y="3266"/>
                      <a:pt x="5876" y="46"/>
                    </a:cubicBezTo>
                    <a:cubicBezTo>
                      <a:pt x="5002" y="104"/>
                      <a:pt x="4036" y="138"/>
                      <a:pt x="2955" y="138"/>
                    </a:cubicBezTo>
                    <a:cubicBezTo>
                      <a:pt x="2872" y="139"/>
                      <a:pt x="2789" y="140"/>
                      <a:pt x="2706" y="140"/>
                    </a:cubicBezTo>
                    <a:cubicBezTo>
                      <a:pt x="1811" y="140"/>
                      <a:pt x="917" y="84"/>
                      <a:pt x="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42"/>
            <p:cNvGrpSpPr/>
            <p:nvPr/>
          </p:nvGrpSpPr>
          <p:grpSpPr>
            <a:xfrm>
              <a:off x="5403092" y="3135177"/>
              <a:ext cx="425133" cy="1861767"/>
              <a:chOff x="5403092" y="3135177"/>
              <a:chExt cx="425133" cy="1861767"/>
            </a:xfrm>
          </p:grpSpPr>
          <p:sp>
            <p:nvSpPr>
              <p:cNvPr id="271" name="Google Shape;271;p42"/>
              <p:cNvSpPr/>
              <p:nvPr/>
            </p:nvSpPr>
            <p:spPr>
              <a:xfrm>
                <a:off x="5483908" y="3135177"/>
                <a:ext cx="263502" cy="2349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772" extrusionOk="0">
                    <a:moveTo>
                      <a:pt x="1" y="1"/>
                    </a:moveTo>
                    <a:lnTo>
                      <a:pt x="1" y="771"/>
                    </a:lnTo>
                    <a:lnTo>
                      <a:pt x="8659" y="771"/>
                    </a:lnTo>
                    <a:lnTo>
                      <a:pt x="86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42"/>
              <p:cNvSpPr/>
              <p:nvPr/>
            </p:nvSpPr>
            <p:spPr>
              <a:xfrm>
                <a:off x="5432120" y="3540350"/>
                <a:ext cx="106740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510" extrusionOk="0">
                    <a:moveTo>
                      <a:pt x="1" y="0"/>
                    </a:moveTo>
                    <a:lnTo>
                      <a:pt x="1" y="7509"/>
                    </a:lnTo>
                    <a:lnTo>
                      <a:pt x="3508" y="7509"/>
                    </a:lnTo>
                    <a:lnTo>
                      <a:pt x="3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42"/>
              <p:cNvSpPr/>
              <p:nvPr/>
            </p:nvSpPr>
            <p:spPr>
              <a:xfrm>
                <a:off x="5692458" y="3540350"/>
                <a:ext cx="106740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510" extrusionOk="0">
                    <a:moveTo>
                      <a:pt x="0" y="0"/>
                    </a:moveTo>
                    <a:lnTo>
                      <a:pt x="0" y="7509"/>
                    </a:lnTo>
                    <a:lnTo>
                      <a:pt x="3507" y="7509"/>
                    </a:lnTo>
                    <a:lnTo>
                      <a:pt x="35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42"/>
              <p:cNvSpPr/>
              <p:nvPr/>
            </p:nvSpPr>
            <p:spPr>
              <a:xfrm>
                <a:off x="5403092" y="3780362"/>
                <a:ext cx="170759" cy="1216583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39983" extrusionOk="0">
                    <a:moveTo>
                      <a:pt x="0" y="1"/>
                    </a:moveTo>
                    <a:lnTo>
                      <a:pt x="0" y="39983"/>
                    </a:lnTo>
                    <a:lnTo>
                      <a:pt x="5612" y="39983"/>
                    </a:lnTo>
                    <a:lnTo>
                      <a:pt x="5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42"/>
              <p:cNvSpPr/>
              <p:nvPr/>
            </p:nvSpPr>
            <p:spPr>
              <a:xfrm>
                <a:off x="5657801" y="3780362"/>
                <a:ext cx="170424" cy="1216583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983" extrusionOk="0">
                    <a:moveTo>
                      <a:pt x="1" y="1"/>
                    </a:moveTo>
                    <a:lnTo>
                      <a:pt x="1" y="39983"/>
                    </a:lnTo>
                    <a:lnTo>
                      <a:pt x="5601" y="39983"/>
                    </a:lnTo>
                    <a:lnTo>
                      <a:pt x="56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42"/>
              <p:cNvSpPr/>
              <p:nvPr/>
            </p:nvSpPr>
            <p:spPr>
              <a:xfrm>
                <a:off x="5483908" y="3170169"/>
                <a:ext cx="263502" cy="1826776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60037" extrusionOk="0">
                    <a:moveTo>
                      <a:pt x="1" y="0"/>
                    </a:moveTo>
                    <a:lnTo>
                      <a:pt x="1" y="11787"/>
                    </a:lnTo>
                    <a:lnTo>
                      <a:pt x="2185" y="11787"/>
                    </a:lnTo>
                    <a:lnTo>
                      <a:pt x="2185" y="19675"/>
                    </a:lnTo>
                    <a:lnTo>
                      <a:pt x="3335" y="19675"/>
                    </a:lnTo>
                    <a:lnTo>
                      <a:pt x="3335" y="60037"/>
                    </a:lnTo>
                    <a:lnTo>
                      <a:pt x="5325" y="60037"/>
                    </a:lnTo>
                    <a:lnTo>
                      <a:pt x="5325" y="19675"/>
                    </a:lnTo>
                    <a:lnTo>
                      <a:pt x="6475" y="19675"/>
                    </a:lnTo>
                    <a:lnTo>
                      <a:pt x="6475" y="11787"/>
                    </a:lnTo>
                    <a:lnTo>
                      <a:pt x="8659" y="11787"/>
                    </a:lnTo>
                    <a:lnTo>
                      <a:pt x="86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42"/>
            <p:cNvGrpSpPr/>
            <p:nvPr/>
          </p:nvGrpSpPr>
          <p:grpSpPr>
            <a:xfrm>
              <a:off x="5089933" y="4099120"/>
              <a:ext cx="1386977" cy="897824"/>
              <a:chOff x="5089933" y="4099120"/>
              <a:chExt cx="1386977" cy="897824"/>
            </a:xfrm>
          </p:grpSpPr>
          <p:sp>
            <p:nvSpPr>
              <p:cNvPr id="278" name="Google Shape;278;p42"/>
              <p:cNvSpPr/>
              <p:nvPr/>
            </p:nvSpPr>
            <p:spPr>
              <a:xfrm>
                <a:off x="5751213" y="4310104"/>
                <a:ext cx="6408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2105" y="1783"/>
                    </a:lnTo>
                    <a:lnTo>
                      <a:pt x="21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2"/>
              <p:cNvSpPr/>
              <p:nvPr/>
            </p:nvSpPr>
            <p:spPr>
              <a:xfrm>
                <a:off x="6201875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2"/>
              <p:cNvSpPr/>
              <p:nvPr/>
            </p:nvSpPr>
            <p:spPr>
              <a:xfrm>
                <a:off x="6077305" y="4310104"/>
                <a:ext cx="54283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2"/>
              <p:cNvSpPr/>
              <p:nvPr/>
            </p:nvSpPr>
            <p:spPr>
              <a:xfrm>
                <a:off x="5952765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2"/>
              <p:cNvSpPr/>
              <p:nvPr/>
            </p:nvSpPr>
            <p:spPr>
              <a:xfrm>
                <a:off x="601958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2"/>
              <p:cNvSpPr/>
              <p:nvPr/>
            </p:nvSpPr>
            <p:spPr>
              <a:xfrm>
                <a:off x="589501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3" y="1783"/>
                    </a:ln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2"/>
              <p:cNvSpPr/>
              <p:nvPr/>
            </p:nvSpPr>
            <p:spPr>
              <a:xfrm>
                <a:off x="5827860" y="4310104"/>
                <a:ext cx="5458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2"/>
              <p:cNvSpPr/>
              <p:nvPr/>
            </p:nvSpPr>
            <p:spPr>
              <a:xfrm>
                <a:off x="6393629" y="4310104"/>
                <a:ext cx="3535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161" y="17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2"/>
              <p:cNvSpPr/>
              <p:nvPr/>
            </p:nvSpPr>
            <p:spPr>
              <a:xfrm>
                <a:off x="6326445" y="4310104"/>
                <a:ext cx="5461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2"/>
              <p:cNvSpPr/>
              <p:nvPr/>
            </p:nvSpPr>
            <p:spPr>
              <a:xfrm>
                <a:off x="5089933" y="4952125"/>
                <a:ext cx="1386977" cy="44820"/>
              </a:xfrm>
              <a:custGeom>
                <a:avLst/>
                <a:gdLst/>
                <a:ahLst/>
                <a:cxnLst/>
                <a:rect l="l" t="t" r="r" b="b"/>
                <a:pathLst>
                  <a:path w="45583" h="1473" extrusionOk="0">
                    <a:moveTo>
                      <a:pt x="1" y="1"/>
                    </a:moveTo>
                    <a:lnTo>
                      <a:pt x="1" y="1473"/>
                    </a:lnTo>
                    <a:lnTo>
                      <a:pt x="45583" y="1473"/>
                    </a:lnTo>
                    <a:lnTo>
                      <a:pt x="455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2"/>
              <p:cNvSpPr/>
              <p:nvPr/>
            </p:nvSpPr>
            <p:spPr>
              <a:xfrm>
                <a:off x="5128423" y="4894769"/>
                <a:ext cx="1309995" cy="44789"/>
              </a:xfrm>
              <a:custGeom>
                <a:avLst/>
                <a:gdLst/>
                <a:ahLst/>
                <a:cxnLst/>
                <a:rect l="l" t="t" r="r" b="b"/>
                <a:pathLst>
                  <a:path w="43053" h="1472" extrusionOk="0">
                    <a:moveTo>
                      <a:pt x="1" y="0"/>
                    </a:moveTo>
                    <a:lnTo>
                      <a:pt x="1" y="1472"/>
                    </a:lnTo>
                    <a:lnTo>
                      <a:pt x="43053" y="1472"/>
                    </a:lnTo>
                    <a:lnTo>
                      <a:pt x="430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2"/>
              <p:cNvSpPr/>
              <p:nvPr/>
            </p:nvSpPr>
            <p:spPr>
              <a:xfrm>
                <a:off x="6144489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3" y="1783"/>
                    </a:ln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2"/>
              <p:cNvSpPr/>
              <p:nvPr/>
            </p:nvSpPr>
            <p:spPr>
              <a:xfrm>
                <a:off x="6269059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2"/>
              <p:cNvSpPr/>
              <p:nvPr/>
            </p:nvSpPr>
            <p:spPr>
              <a:xfrm>
                <a:off x="6163750" y="4424847"/>
                <a:ext cx="10217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2"/>
              <p:cNvSpPr/>
              <p:nvPr/>
            </p:nvSpPr>
            <p:spPr>
              <a:xfrm>
                <a:off x="6336243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25" y="14064"/>
                    </a:lnTo>
                    <a:lnTo>
                      <a:pt x="2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2"/>
              <p:cNvSpPr/>
              <p:nvPr/>
            </p:nvSpPr>
            <p:spPr>
              <a:xfrm>
                <a:off x="5837658" y="4424847"/>
                <a:ext cx="10217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2"/>
              <p:cNvSpPr/>
              <p:nvPr/>
            </p:nvSpPr>
            <p:spPr>
              <a:xfrm>
                <a:off x="6326445" y="4424847"/>
                <a:ext cx="102541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69" y="530"/>
                    </a:ln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2"/>
              <p:cNvSpPr/>
              <p:nvPr/>
            </p:nvSpPr>
            <p:spPr>
              <a:xfrm>
                <a:off x="5108828" y="4099120"/>
                <a:ext cx="1348851" cy="198053"/>
              </a:xfrm>
              <a:custGeom>
                <a:avLst/>
                <a:gdLst/>
                <a:ahLst/>
                <a:cxnLst/>
                <a:rect l="l" t="t" r="r" b="b"/>
                <a:pathLst>
                  <a:path w="44330" h="6509" extrusionOk="0">
                    <a:moveTo>
                      <a:pt x="22217" y="541"/>
                    </a:moveTo>
                    <a:lnTo>
                      <a:pt x="42995" y="5554"/>
                    </a:lnTo>
                    <a:cubicBezTo>
                      <a:pt x="43260" y="5589"/>
                      <a:pt x="43237" y="5968"/>
                      <a:pt x="42972" y="5980"/>
                    </a:cubicBezTo>
                    <a:lnTo>
                      <a:pt x="1369" y="5980"/>
                    </a:lnTo>
                    <a:cubicBezTo>
                      <a:pt x="1266" y="5980"/>
                      <a:pt x="1174" y="5899"/>
                      <a:pt x="1162" y="5796"/>
                    </a:cubicBezTo>
                    <a:cubicBezTo>
                      <a:pt x="1151" y="5681"/>
                      <a:pt x="1220" y="5589"/>
                      <a:pt x="1323" y="5566"/>
                    </a:cubicBezTo>
                    <a:lnTo>
                      <a:pt x="22113" y="541"/>
                    </a:lnTo>
                    <a:close/>
                    <a:moveTo>
                      <a:pt x="22171" y="0"/>
                    </a:moveTo>
                    <a:lnTo>
                      <a:pt x="1" y="5313"/>
                    </a:lnTo>
                    <a:lnTo>
                      <a:pt x="1" y="6509"/>
                    </a:lnTo>
                    <a:lnTo>
                      <a:pt x="44329" y="6509"/>
                    </a:lnTo>
                    <a:lnTo>
                      <a:pt x="44329" y="5313"/>
                    </a:lnTo>
                    <a:lnTo>
                      <a:pt x="221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2"/>
              <p:cNvSpPr/>
              <p:nvPr/>
            </p:nvSpPr>
            <p:spPr>
              <a:xfrm>
                <a:off x="6010152" y="4453905"/>
                <a:ext cx="8328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2"/>
              <p:cNvSpPr/>
              <p:nvPr/>
            </p:nvSpPr>
            <p:spPr>
              <a:xfrm>
                <a:off x="5204005" y="4128513"/>
                <a:ext cx="1158497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38074" h="4600" extrusionOk="0">
                    <a:moveTo>
                      <a:pt x="19043" y="0"/>
                    </a:moveTo>
                    <a:lnTo>
                      <a:pt x="0" y="4600"/>
                    </a:lnTo>
                    <a:lnTo>
                      <a:pt x="38074" y="4600"/>
                    </a:lnTo>
                    <a:lnTo>
                      <a:pt x="190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2"/>
              <p:cNvSpPr/>
              <p:nvPr/>
            </p:nvSpPr>
            <p:spPr>
              <a:xfrm>
                <a:off x="6000689" y="4424847"/>
                <a:ext cx="10220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530" extrusionOk="0">
                    <a:moveTo>
                      <a:pt x="1" y="1"/>
                    </a:moveTo>
                    <a:lnTo>
                      <a:pt x="1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2"/>
              <p:cNvSpPr/>
              <p:nvPr/>
            </p:nvSpPr>
            <p:spPr>
              <a:xfrm>
                <a:off x="6173182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26" y="14064"/>
                    </a:lnTo>
                    <a:lnTo>
                      <a:pt x="27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2"/>
              <p:cNvSpPr/>
              <p:nvPr/>
            </p:nvSpPr>
            <p:spPr>
              <a:xfrm>
                <a:off x="5789704" y="4376923"/>
                <a:ext cx="639282" cy="35357"/>
              </a:xfrm>
              <a:custGeom>
                <a:avLst/>
                <a:gdLst/>
                <a:ahLst/>
                <a:cxnLst/>
                <a:rect l="l" t="t" r="r" b="b"/>
                <a:pathLst>
                  <a:path w="21010" h="1162" extrusionOk="0">
                    <a:moveTo>
                      <a:pt x="1" y="1"/>
                    </a:moveTo>
                    <a:lnTo>
                      <a:pt x="1" y="1162"/>
                    </a:lnTo>
                    <a:lnTo>
                      <a:pt x="21009" y="1162"/>
                    </a:lnTo>
                    <a:lnTo>
                      <a:pt x="210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2"/>
              <p:cNvSpPr/>
              <p:nvPr/>
            </p:nvSpPr>
            <p:spPr>
              <a:xfrm>
                <a:off x="5300917" y="4424847"/>
                <a:ext cx="10220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530" extrusionOk="0">
                    <a:moveTo>
                      <a:pt x="1" y="1"/>
                    </a:moveTo>
                    <a:lnTo>
                      <a:pt x="1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2"/>
              <p:cNvSpPr/>
              <p:nvPr/>
            </p:nvSpPr>
            <p:spPr>
              <a:xfrm>
                <a:off x="5185810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2"/>
              <p:cNvSpPr/>
              <p:nvPr/>
            </p:nvSpPr>
            <p:spPr>
              <a:xfrm>
                <a:off x="5252994" y="4310104"/>
                <a:ext cx="44455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461" y="1783"/>
                    </a:lnTo>
                    <a:lnTo>
                      <a:pt x="14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2"/>
              <p:cNvSpPr/>
              <p:nvPr/>
            </p:nvSpPr>
            <p:spPr>
              <a:xfrm>
                <a:off x="5137886" y="4310104"/>
                <a:ext cx="3502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150" y="1783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2"/>
              <p:cNvSpPr/>
              <p:nvPr/>
            </p:nvSpPr>
            <p:spPr>
              <a:xfrm>
                <a:off x="5137886" y="4424847"/>
                <a:ext cx="10217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2"/>
              <p:cNvSpPr/>
              <p:nvPr/>
            </p:nvSpPr>
            <p:spPr>
              <a:xfrm>
                <a:off x="5147319" y="4453905"/>
                <a:ext cx="8331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2"/>
              <p:cNvSpPr/>
              <p:nvPr/>
            </p:nvSpPr>
            <p:spPr>
              <a:xfrm>
                <a:off x="5310380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82" y="1783"/>
                    </a:lnTo>
                    <a:lnTo>
                      <a:pt x="17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2"/>
              <p:cNvSpPr/>
              <p:nvPr/>
            </p:nvSpPr>
            <p:spPr>
              <a:xfrm>
                <a:off x="5559490" y="4310104"/>
                <a:ext cx="5461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2"/>
              <p:cNvSpPr/>
              <p:nvPr/>
            </p:nvSpPr>
            <p:spPr>
              <a:xfrm>
                <a:off x="562667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2"/>
              <p:cNvSpPr/>
              <p:nvPr/>
            </p:nvSpPr>
            <p:spPr>
              <a:xfrm>
                <a:off x="550210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2"/>
              <p:cNvSpPr/>
              <p:nvPr/>
            </p:nvSpPr>
            <p:spPr>
              <a:xfrm>
                <a:off x="5377533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3" y="1783"/>
                    </a:ln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2"/>
              <p:cNvSpPr/>
              <p:nvPr/>
            </p:nvSpPr>
            <p:spPr>
              <a:xfrm>
                <a:off x="5434920" y="4310104"/>
                <a:ext cx="54283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2"/>
              <p:cNvSpPr/>
              <p:nvPr/>
            </p:nvSpPr>
            <p:spPr>
              <a:xfrm>
                <a:off x="5626674" y="4424847"/>
                <a:ext cx="102541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69" y="530"/>
                    </a:ln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2"/>
              <p:cNvSpPr/>
              <p:nvPr/>
            </p:nvSpPr>
            <p:spPr>
              <a:xfrm>
                <a:off x="5473410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26" y="14064"/>
                    </a:lnTo>
                    <a:lnTo>
                      <a:pt x="27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2"/>
              <p:cNvSpPr/>
              <p:nvPr/>
            </p:nvSpPr>
            <p:spPr>
              <a:xfrm>
                <a:off x="5137886" y="4376923"/>
                <a:ext cx="639251" cy="35357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162" extrusionOk="0">
                    <a:moveTo>
                      <a:pt x="0" y="1"/>
                    </a:moveTo>
                    <a:lnTo>
                      <a:pt x="0" y="1162"/>
                    </a:lnTo>
                    <a:lnTo>
                      <a:pt x="21009" y="1162"/>
                    </a:lnTo>
                    <a:lnTo>
                      <a:pt x="210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2"/>
              <p:cNvSpPr/>
              <p:nvPr/>
            </p:nvSpPr>
            <p:spPr>
              <a:xfrm>
                <a:off x="5463613" y="4424847"/>
                <a:ext cx="102541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30" extrusionOk="0">
                    <a:moveTo>
                      <a:pt x="1" y="1"/>
                    </a:moveTo>
                    <a:lnTo>
                      <a:pt x="1" y="530"/>
                    </a:lnTo>
                    <a:lnTo>
                      <a:pt x="3370" y="530"/>
                    </a:lnTo>
                    <a:lnTo>
                      <a:pt x="33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2"/>
              <p:cNvSpPr/>
              <p:nvPr/>
            </p:nvSpPr>
            <p:spPr>
              <a:xfrm>
                <a:off x="5310380" y="4453905"/>
                <a:ext cx="8328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2"/>
              <p:cNvSpPr/>
              <p:nvPr/>
            </p:nvSpPr>
            <p:spPr>
              <a:xfrm>
                <a:off x="5684060" y="4310104"/>
                <a:ext cx="5458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2"/>
              <p:cNvSpPr/>
              <p:nvPr/>
            </p:nvSpPr>
            <p:spPr>
              <a:xfrm>
                <a:off x="5847091" y="4453905"/>
                <a:ext cx="8331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2"/>
              <p:cNvSpPr/>
              <p:nvPr/>
            </p:nvSpPr>
            <p:spPr>
              <a:xfrm>
                <a:off x="5636471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25" y="14064"/>
                    </a:lnTo>
                    <a:lnTo>
                      <a:pt x="2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42"/>
            <p:cNvGrpSpPr/>
            <p:nvPr/>
          </p:nvGrpSpPr>
          <p:grpSpPr>
            <a:xfrm>
              <a:off x="2625701" y="3518746"/>
              <a:ext cx="2375749" cy="1478198"/>
              <a:chOff x="2625701" y="3518746"/>
              <a:chExt cx="2375749" cy="1478198"/>
            </a:xfrm>
          </p:grpSpPr>
          <p:sp>
            <p:nvSpPr>
              <p:cNvPr id="322" name="Google Shape;322;p42"/>
              <p:cNvSpPr/>
              <p:nvPr/>
            </p:nvSpPr>
            <p:spPr>
              <a:xfrm>
                <a:off x="3771235" y="3562835"/>
                <a:ext cx="73848" cy="63259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079" extrusionOk="0">
                    <a:moveTo>
                      <a:pt x="1384" y="0"/>
                    </a:moveTo>
                    <a:cubicBezTo>
                      <a:pt x="1129" y="0"/>
                      <a:pt x="868" y="95"/>
                      <a:pt x="656" y="308"/>
                    </a:cubicBezTo>
                    <a:cubicBezTo>
                      <a:pt x="0" y="963"/>
                      <a:pt x="460" y="2079"/>
                      <a:pt x="1391" y="2079"/>
                    </a:cubicBezTo>
                    <a:cubicBezTo>
                      <a:pt x="1955" y="2067"/>
                      <a:pt x="2426" y="1607"/>
                      <a:pt x="2426" y="1044"/>
                    </a:cubicBezTo>
                    <a:cubicBezTo>
                      <a:pt x="2426" y="414"/>
                      <a:pt x="1917" y="0"/>
                      <a:pt x="1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2"/>
              <p:cNvSpPr/>
              <p:nvPr/>
            </p:nvSpPr>
            <p:spPr>
              <a:xfrm>
                <a:off x="3807261" y="3518746"/>
                <a:ext cx="12627" cy="6992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298" extrusionOk="0">
                    <a:moveTo>
                      <a:pt x="207" y="0"/>
                    </a:moveTo>
                    <a:cubicBezTo>
                      <a:pt x="104" y="0"/>
                      <a:pt x="0" y="72"/>
                      <a:pt x="0" y="216"/>
                    </a:cubicBezTo>
                    <a:lnTo>
                      <a:pt x="0" y="2079"/>
                    </a:lnTo>
                    <a:cubicBezTo>
                      <a:pt x="0" y="2194"/>
                      <a:pt x="92" y="2297"/>
                      <a:pt x="207" y="2297"/>
                    </a:cubicBezTo>
                    <a:cubicBezTo>
                      <a:pt x="322" y="2286"/>
                      <a:pt x="414" y="2194"/>
                      <a:pt x="414" y="2079"/>
                    </a:cubicBezTo>
                    <a:lnTo>
                      <a:pt x="414" y="216"/>
                    </a:lnTo>
                    <a:cubicBezTo>
                      <a:pt x="414" y="72"/>
                      <a:pt x="311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2"/>
              <p:cNvSpPr/>
              <p:nvPr/>
            </p:nvSpPr>
            <p:spPr>
              <a:xfrm>
                <a:off x="3430447" y="4049523"/>
                <a:ext cx="83280" cy="5662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61" extrusionOk="0">
                    <a:moveTo>
                      <a:pt x="1374" y="0"/>
                    </a:moveTo>
                    <a:cubicBezTo>
                      <a:pt x="1268" y="0"/>
                      <a:pt x="1161" y="72"/>
                      <a:pt x="1161" y="216"/>
                    </a:cubicBezTo>
                    <a:lnTo>
                      <a:pt x="1161" y="1170"/>
                    </a:lnTo>
                    <a:cubicBezTo>
                      <a:pt x="770" y="1377"/>
                      <a:pt x="380" y="1607"/>
                      <a:pt x="0" y="1860"/>
                    </a:cubicBezTo>
                    <a:lnTo>
                      <a:pt x="2737" y="1860"/>
                    </a:lnTo>
                    <a:cubicBezTo>
                      <a:pt x="2369" y="1607"/>
                      <a:pt x="1978" y="1377"/>
                      <a:pt x="1587" y="1170"/>
                    </a:cubicBezTo>
                    <a:lnTo>
                      <a:pt x="1587" y="216"/>
                    </a:lnTo>
                    <a:cubicBezTo>
                      <a:pt x="1587" y="72"/>
                      <a:pt x="1481" y="0"/>
                      <a:pt x="13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2"/>
              <p:cNvSpPr/>
              <p:nvPr/>
            </p:nvSpPr>
            <p:spPr>
              <a:xfrm>
                <a:off x="3517896" y="3758667"/>
                <a:ext cx="591358" cy="290430"/>
              </a:xfrm>
              <a:custGeom>
                <a:avLst/>
                <a:gdLst/>
                <a:ahLst/>
                <a:cxnLst/>
                <a:rect l="l" t="t" r="r" b="b"/>
                <a:pathLst>
                  <a:path w="19435" h="9545" extrusionOk="0">
                    <a:moveTo>
                      <a:pt x="6360" y="1"/>
                    </a:moveTo>
                    <a:cubicBezTo>
                      <a:pt x="5474" y="714"/>
                      <a:pt x="4520" y="1553"/>
                      <a:pt x="3634" y="2427"/>
                    </a:cubicBezTo>
                    <a:cubicBezTo>
                      <a:pt x="1461" y="4566"/>
                      <a:pt x="1" y="6348"/>
                      <a:pt x="472" y="9545"/>
                    </a:cubicBezTo>
                    <a:lnTo>
                      <a:pt x="18951" y="9545"/>
                    </a:lnTo>
                    <a:cubicBezTo>
                      <a:pt x="19434" y="6348"/>
                      <a:pt x="17974" y="4566"/>
                      <a:pt x="15800" y="2427"/>
                    </a:cubicBezTo>
                    <a:cubicBezTo>
                      <a:pt x="14904" y="1553"/>
                      <a:pt x="13949" y="725"/>
                      <a:pt x="13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2"/>
              <p:cNvSpPr/>
              <p:nvPr/>
            </p:nvSpPr>
            <p:spPr>
              <a:xfrm>
                <a:off x="3534692" y="4062029"/>
                <a:ext cx="557767" cy="100806"/>
              </a:xfrm>
              <a:custGeom>
                <a:avLst/>
                <a:gdLst/>
                <a:ahLst/>
                <a:cxnLst/>
                <a:rect l="l" t="t" r="r" b="b"/>
                <a:pathLst>
                  <a:path w="18331" h="3313" extrusionOk="0">
                    <a:moveTo>
                      <a:pt x="1" y="0"/>
                    </a:moveTo>
                    <a:cubicBezTo>
                      <a:pt x="127" y="621"/>
                      <a:pt x="288" y="1231"/>
                      <a:pt x="507" y="1829"/>
                    </a:cubicBezTo>
                    <a:cubicBezTo>
                      <a:pt x="1013" y="2266"/>
                      <a:pt x="1450" y="2772"/>
                      <a:pt x="1691" y="3312"/>
                    </a:cubicBezTo>
                    <a:lnTo>
                      <a:pt x="16628" y="3312"/>
                    </a:lnTo>
                    <a:cubicBezTo>
                      <a:pt x="16870" y="2772"/>
                      <a:pt x="17318" y="2266"/>
                      <a:pt x="17824" y="1829"/>
                    </a:cubicBezTo>
                    <a:cubicBezTo>
                      <a:pt x="18031" y="1231"/>
                      <a:pt x="18204" y="621"/>
                      <a:pt x="183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2"/>
              <p:cNvSpPr/>
              <p:nvPr/>
            </p:nvSpPr>
            <p:spPr>
              <a:xfrm>
                <a:off x="3383893" y="4232758"/>
                <a:ext cx="176723" cy="10080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3313" extrusionOk="0">
                    <a:moveTo>
                      <a:pt x="1" y="1"/>
                    </a:moveTo>
                    <a:lnTo>
                      <a:pt x="1" y="3313"/>
                    </a:lnTo>
                    <a:lnTo>
                      <a:pt x="829" y="3313"/>
                    </a:lnTo>
                    <a:lnTo>
                      <a:pt x="829" y="2278"/>
                    </a:lnTo>
                    <a:cubicBezTo>
                      <a:pt x="829" y="2255"/>
                      <a:pt x="829" y="1565"/>
                      <a:pt x="1507" y="886"/>
                    </a:cubicBezTo>
                    <a:cubicBezTo>
                      <a:pt x="1547" y="846"/>
                      <a:pt x="1602" y="826"/>
                      <a:pt x="1657" y="826"/>
                    </a:cubicBezTo>
                    <a:cubicBezTo>
                      <a:pt x="1711" y="826"/>
                      <a:pt x="1766" y="846"/>
                      <a:pt x="1806" y="886"/>
                    </a:cubicBezTo>
                    <a:cubicBezTo>
                      <a:pt x="2484" y="1565"/>
                      <a:pt x="2484" y="2255"/>
                      <a:pt x="2484" y="2278"/>
                    </a:cubicBezTo>
                    <a:lnTo>
                      <a:pt x="2484" y="3313"/>
                    </a:lnTo>
                    <a:lnTo>
                      <a:pt x="3312" y="3313"/>
                    </a:lnTo>
                    <a:lnTo>
                      <a:pt x="3312" y="2278"/>
                    </a:lnTo>
                    <a:cubicBezTo>
                      <a:pt x="3312" y="2255"/>
                      <a:pt x="3324" y="1565"/>
                      <a:pt x="4002" y="886"/>
                    </a:cubicBezTo>
                    <a:cubicBezTo>
                      <a:pt x="4043" y="846"/>
                      <a:pt x="4097" y="826"/>
                      <a:pt x="4152" y="826"/>
                    </a:cubicBezTo>
                    <a:cubicBezTo>
                      <a:pt x="4206" y="826"/>
                      <a:pt x="4261" y="846"/>
                      <a:pt x="4301" y="886"/>
                    </a:cubicBezTo>
                    <a:cubicBezTo>
                      <a:pt x="4980" y="1565"/>
                      <a:pt x="4980" y="2255"/>
                      <a:pt x="4980" y="2278"/>
                    </a:cubicBezTo>
                    <a:lnTo>
                      <a:pt x="4980" y="3313"/>
                    </a:lnTo>
                    <a:lnTo>
                      <a:pt x="5808" y="3313"/>
                    </a:lnTo>
                    <a:lnTo>
                      <a:pt x="58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2"/>
              <p:cNvSpPr/>
              <p:nvPr/>
            </p:nvSpPr>
            <p:spPr>
              <a:xfrm>
                <a:off x="3727480" y="3601570"/>
                <a:ext cx="172189" cy="144196"/>
              </a:xfrm>
              <a:custGeom>
                <a:avLst/>
                <a:gdLst/>
                <a:ahLst/>
                <a:cxnLst/>
                <a:rect l="l" t="t" r="r" b="b"/>
                <a:pathLst>
                  <a:path w="5659" h="4739" extrusionOk="0">
                    <a:moveTo>
                      <a:pt x="2847" y="1"/>
                    </a:moveTo>
                    <a:cubicBezTo>
                      <a:pt x="2740" y="1"/>
                      <a:pt x="2634" y="70"/>
                      <a:pt x="2634" y="208"/>
                    </a:cubicBezTo>
                    <a:lnTo>
                      <a:pt x="2634" y="2818"/>
                    </a:lnTo>
                    <a:cubicBezTo>
                      <a:pt x="2186" y="3105"/>
                      <a:pt x="1197" y="3795"/>
                      <a:pt x="1" y="4738"/>
                    </a:cubicBezTo>
                    <a:lnTo>
                      <a:pt x="5658" y="4738"/>
                    </a:lnTo>
                    <a:cubicBezTo>
                      <a:pt x="4508" y="3830"/>
                      <a:pt x="3531" y="3151"/>
                      <a:pt x="3059" y="2841"/>
                    </a:cubicBezTo>
                    <a:lnTo>
                      <a:pt x="3059" y="208"/>
                    </a:lnTo>
                    <a:cubicBezTo>
                      <a:pt x="3059" y="70"/>
                      <a:pt x="2953" y="1"/>
                      <a:pt x="28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2"/>
              <p:cNvSpPr/>
              <p:nvPr/>
            </p:nvSpPr>
            <p:spPr>
              <a:xfrm>
                <a:off x="3364663" y="4118715"/>
                <a:ext cx="207850" cy="10114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3324" extrusionOk="0">
                    <a:moveTo>
                      <a:pt x="1587" y="0"/>
                    </a:moveTo>
                    <a:cubicBezTo>
                      <a:pt x="759" y="644"/>
                      <a:pt x="0" y="1449"/>
                      <a:pt x="0" y="2289"/>
                    </a:cubicBezTo>
                    <a:cubicBezTo>
                      <a:pt x="12" y="3082"/>
                      <a:pt x="288" y="3312"/>
                      <a:pt x="437" y="3323"/>
                    </a:cubicBezTo>
                    <a:lnTo>
                      <a:pt x="6451" y="3323"/>
                    </a:lnTo>
                    <a:lnTo>
                      <a:pt x="6451" y="1668"/>
                    </a:lnTo>
                    <a:cubicBezTo>
                      <a:pt x="6451" y="1553"/>
                      <a:pt x="6543" y="1449"/>
                      <a:pt x="6658" y="1449"/>
                    </a:cubicBezTo>
                    <a:lnTo>
                      <a:pt x="6831" y="1449"/>
                    </a:lnTo>
                    <a:cubicBezTo>
                      <a:pt x="6543" y="920"/>
                      <a:pt x="6026" y="426"/>
                      <a:pt x="5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2"/>
              <p:cNvSpPr/>
              <p:nvPr/>
            </p:nvSpPr>
            <p:spPr>
              <a:xfrm>
                <a:off x="3175373" y="4270549"/>
                <a:ext cx="120036" cy="63015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2071" extrusionOk="0">
                    <a:moveTo>
                      <a:pt x="0" y="1"/>
                    </a:moveTo>
                    <a:lnTo>
                      <a:pt x="0" y="2071"/>
                    </a:lnTo>
                    <a:lnTo>
                      <a:pt x="3944" y="2071"/>
                    </a:lnTo>
                    <a:lnTo>
                      <a:pt x="3944" y="1151"/>
                    </a:lnTo>
                    <a:lnTo>
                      <a:pt x="22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2"/>
              <p:cNvSpPr/>
              <p:nvPr/>
            </p:nvSpPr>
            <p:spPr>
              <a:xfrm>
                <a:off x="3175373" y="4346496"/>
                <a:ext cx="385243" cy="44089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449" extrusionOk="0">
                    <a:moveTo>
                      <a:pt x="0" y="0"/>
                    </a:moveTo>
                    <a:lnTo>
                      <a:pt x="0" y="1449"/>
                    </a:lnTo>
                    <a:lnTo>
                      <a:pt x="12661" y="1449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2"/>
              <p:cNvSpPr/>
              <p:nvPr/>
            </p:nvSpPr>
            <p:spPr>
              <a:xfrm>
                <a:off x="3177808" y="4170503"/>
                <a:ext cx="58117" cy="87144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864" extrusionOk="0">
                    <a:moveTo>
                      <a:pt x="955" y="0"/>
                    </a:moveTo>
                    <a:lnTo>
                      <a:pt x="1" y="2863"/>
                    </a:lnTo>
                    <a:lnTo>
                      <a:pt x="1910" y="2863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2"/>
              <p:cNvSpPr/>
              <p:nvPr/>
            </p:nvSpPr>
            <p:spPr>
              <a:xfrm>
                <a:off x="4113423" y="4049523"/>
                <a:ext cx="82945" cy="56626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861" extrusionOk="0">
                    <a:moveTo>
                      <a:pt x="1357" y="0"/>
                    </a:moveTo>
                    <a:cubicBezTo>
                      <a:pt x="1253" y="0"/>
                      <a:pt x="1150" y="72"/>
                      <a:pt x="1150" y="216"/>
                    </a:cubicBezTo>
                    <a:lnTo>
                      <a:pt x="1150" y="1170"/>
                    </a:lnTo>
                    <a:cubicBezTo>
                      <a:pt x="748" y="1377"/>
                      <a:pt x="368" y="1607"/>
                      <a:pt x="0" y="1860"/>
                    </a:cubicBezTo>
                    <a:lnTo>
                      <a:pt x="2725" y="1860"/>
                    </a:lnTo>
                    <a:cubicBezTo>
                      <a:pt x="2357" y="1607"/>
                      <a:pt x="1966" y="1377"/>
                      <a:pt x="1564" y="1170"/>
                    </a:cubicBezTo>
                    <a:lnTo>
                      <a:pt x="1564" y="216"/>
                    </a:lnTo>
                    <a:cubicBezTo>
                      <a:pt x="1564" y="72"/>
                      <a:pt x="1460" y="0"/>
                      <a:pt x="1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2"/>
              <p:cNvSpPr/>
              <p:nvPr/>
            </p:nvSpPr>
            <p:spPr>
              <a:xfrm>
                <a:off x="4066169" y="4232758"/>
                <a:ext cx="177088" cy="100806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3313" extrusionOk="0">
                    <a:moveTo>
                      <a:pt x="1" y="1"/>
                    </a:moveTo>
                    <a:lnTo>
                      <a:pt x="1" y="3313"/>
                    </a:lnTo>
                    <a:lnTo>
                      <a:pt x="829" y="3313"/>
                    </a:lnTo>
                    <a:lnTo>
                      <a:pt x="829" y="2278"/>
                    </a:lnTo>
                    <a:cubicBezTo>
                      <a:pt x="829" y="2255"/>
                      <a:pt x="840" y="1565"/>
                      <a:pt x="1519" y="886"/>
                    </a:cubicBezTo>
                    <a:cubicBezTo>
                      <a:pt x="1559" y="846"/>
                      <a:pt x="1611" y="826"/>
                      <a:pt x="1662" y="826"/>
                    </a:cubicBezTo>
                    <a:cubicBezTo>
                      <a:pt x="1714" y="826"/>
                      <a:pt x="1766" y="846"/>
                      <a:pt x="1806" y="886"/>
                    </a:cubicBezTo>
                    <a:cubicBezTo>
                      <a:pt x="2485" y="1565"/>
                      <a:pt x="2496" y="2255"/>
                      <a:pt x="2496" y="2278"/>
                    </a:cubicBezTo>
                    <a:lnTo>
                      <a:pt x="2496" y="3313"/>
                    </a:lnTo>
                    <a:lnTo>
                      <a:pt x="3324" y="3313"/>
                    </a:lnTo>
                    <a:lnTo>
                      <a:pt x="3324" y="2278"/>
                    </a:lnTo>
                    <a:cubicBezTo>
                      <a:pt x="3324" y="2255"/>
                      <a:pt x="3335" y="1565"/>
                      <a:pt x="4014" y="886"/>
                    </a:cubicBezTo>
                    <a:cubicBezTo>
                      <a:pt x="4054" y="846"/>
                      <a:pt x="4106" y="826"/>
                      <a:pt x="4158" y="826"/>
                    </a:cubicBezTo>
                    <a:cubicBezTo>
                      <a:pt x="4209" y="826"/>
                      <a:pt x="4261" y="846"/>
                      <a:pt x="4301" y="886"/>
                    </a:cubicBezTo>
                    <a:cubicBezTo>
                      <a:pt x="4980" y="1565"/>
                      <a:pt x="4991" y="2255"/>
                      <a:pt x="4991" y="2278"/>
                    </a:cubicBezTo>
                    <a:lnTo>
                      <a:pt x="4991" y="3313"/>
                    </a:lnTo>
                    <a:lnTo>
                      <a:pt x="5819" y="3313"/>
                    </a:lnTo>
                    <a:lnTo>
                      <a:pt x="58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2"/>
              <p:cNvSpPr/>
              <p:nvPr/>
            </p:nvSpPr>
            <p:spPr>
              <a:xfrm>
                <a:off x="3573548" y="4175737"/>
                <a:ext cx="480055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2692" extrusionOk="0">
                    <a:moveTo>
                      <a:pt x="0" y="1"/>
                    </a:moveTo>
                    <a:lnTo>
                      <a:pt x="0" y="2691"/>
                    </a:lnTo>
                    <a:lnTo>
                      <a:pt x="15777" y="2691"/>
                    </a:lnTo>
                    <a:lnTo>
                      <a:pt x="157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2"/>
              <p:cNvSpPr/>
              <p:nvPr/>
            </p:nvSpPr>
            <p:spPr>
              <a:xfrm>
                <a:off x="4066169" y="4403152"/>
                <a:ext cx="385608" cy="423399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3915" extrusionOk="0">
                    <a:moveTo>
                      <a:pt x="3542" y="829"/>
                    </a:moveTo>
                    <a:cubicBezTo>
                      <a:pt x="3583" y="829"/>
                      <a:pt x="3623" y="840"/>
                      <a:pt x="3657" y="863"/>
                    </a:cubicBezTo>
                    <a:cubicBezTo>
                      <a:pt x="5601" y="2163"/>
                      <a:pt x="5612" y="3474"/>
                      <a:pt x="5612" y="3531"/>
                    </a:cubicBezTo>
                    <a:lnTo>
                      <a:pt x="5612" y="6647"/>
                    </a:lnTo>
                    <a:cubicBezTo>
                      <a:pt x="5612" y="6762"/>
                      <a:pt x="5520" y="6854"/>
                      <a:pt x="5405" y="6854"/>
                    </a:cubicBezTo>
                    <a:lnTo>
                      <a:pt x="1668" y="6854"/>
                    </a:lnTo>
                    <a:cubicBezTo>
                      <a:pt x="1553" y="6854"/>
                      <a:pt x="1461" y="6762"/>
                      <a:pt x="1461" y="6647"/>
                    </a:cubicBezTo>
                    <a:lnTo>
                      <a:pt x="1461" y="3531"/>
                    </a:lnTo>
                    <a:cubicBezTo>
                      <a:pt x="1461" y="3474"/>
                      <a:pt x="1484" y="2163"/>
                      <a:pt x="3427" y="863"/>
                    </a:cubicBezTo>
                    <a:cubicBezTo>
                      <a:pt x="3462" y="840"/>
                      <a:pt x="3502" y="829"/>
                      <a:pt x="3542" y="829"/>
                    </a:cubicBezTo>
                    <a:close/>
                    <a:moveTo>
                      <a:pt x="9142" y="829"/>
                    </a:moveTo>
                    <a:cubicBezTo>
                      <a:pt x="9183" y="829"/>
                      <a:pt x="9223" y="840"/>
                      <a:pt x="9257" y="863"/>
                    </a:cubicBezTo>
                    <a:cubicBezTo>
                      <a:pt x="11201" y="2163"/>
                      <a:pt x="11224" y="3474"/>
                      <a:pt x="11224" y="3531"/>
                    </a:cubicBezTo>
                    <a:lnTo>
                      <a:pt x="11224" y="6647"/>
                    </a:lnTo>
                    <a:cubicBezTo>
                      <a:pt x="11224" y="6762"/>
                      <a:pt x="11132" y="6854"/>
                      <a:pt x="11017" y="6854"/>
                    </a:cubicBezTo>
                    <a:lnTo>
                      <a:pt x="7280" y="6854"/>
                    </a:lnTo>
                    <a:cubicBezTo>
                      <a:pt x="7153" y="6854"/>
                      <a:pt x="7061" y="6762"/>
                      <a:pt x="7061" y="6647"/>
                    </a:cubicBezTo>
                    <a:lnTo>
                      <a:pt x="7061" y="3531"/>
                    </a:lnTo>
                    <a:cubicBezTo>
                      <a:pt x="7061" y="3474"/>
                      <a:pt x="7084" y="2163"/>
                      <a:pt x="9027" y="863"/>
                    </a:cubicBezTo>
                    <a:cubicBezTo>
                      <a:pt x="9062" y="840"/>
                      <a:pt x="9102" y="829"/>
                      <a:pt x="9142" y="829"/>
                    </a:cubicBezTo>
                    <a:close/>
                    <a:moveTo>
                      <a:pt x="1" y="1"/>
                    </a:moveTo>
                    <a:lnTo>
                      <a:pt x="1" y="13915"/>
                    </a:lnTo>
                    <a:lnTo>
                      <a:pt x="1450" y="13915"/>
                    </a:lnTo>
                    <a:lnTo>
                      <a:pt x="1450" y="11005"/>
                    </a:lnTo>
                    <a:cubicBezTo>
                      <a:pt x="1450" y="10948"/>
                      <a:pt x="1473" y="9637"/>
                      <a:pt x="3416" y="8338"/>
                    </a:cubicBezTo>
                    <a:cubicBezTo>
                      <a:pt x="3450" y="8315"/>
                      <a:pt x="3491" y="8303"/>
                      <a:pt x="3531" y="8303"/>
                    </a:cubicBezTo>
                    <a:cubicBezTo>
                      <a:pt x="3571" y="8303"/>
                      <a:pt x="3611" y="8315"/>
                      <a:pt x="3646" y="8338"/>
                    </a:cubicBezTo>
                    <a:cubicBezTo>
                      <a:pt x="5589" y="9637"/>
                      <a:pt x="5612" y="10948"/>
                      <a:pt x="5612" y="11005"/>
                    </a:cubicBezTo>
                    <a:lnTo>
                      <a:pt x="5612" y="13915"/>
                    </a:lnTo>
                    <a:lnTo>
                      <a:pt x="7061" y="13915"/>
                    </a:lnTo>
                    <a:lnTo>
                      <a:pt x="7061" y="11005"/>
                    </a:lnTo>
                    <a:cubicBezTo>
                      <a:pt x="7061" y="10948"/>
                      <a:pt x="7084" y="9637"/>
                      <a:pt x="9027" y="8338"/>
                    </a:cubicBezTo>
                    <a:cubicBezTo>
                      <a:pt x="9062" y="8315"/>
                      <a:pt x="9102" y="8303"/>
                      <a:pt x="9142" y="8303"/>
                    </a:cubicBezTo>
                    <a:cubicBezTo>
                      <a:pt x="9183" y="8303"/>
                      <a:pt x="9223" y="8315"/>
                      <a:pt x="9257" y="8338"/>
                    </a:cubicBezTo>
                    <a:cubicBezTo>
                      <a:pt x="11201" y="9637"/>
                      <a:pt x="11224" y="10948"/>
                      <a:pt x="11224" y="11005"/>
                    </a:cubicBezTo>
                    <a:lnTo>
                      <a:pt x="11224" y="13915"/>
                    </a:lnTo>
                    <a:lnTo>
                      <a:pt x="12673" y="13915"/>
                    </a:lnTo>
                    <a:lnTo>
                      <a:pt x="126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2"/>
              <p:cNvSpPr/>
              <p:nvPr/>
            </p:nvSpPr>
            <p:spPr>
              <a:xfrm>
                <a:off x="3630204" y="4346496"/>
                <a:ext cx="366378" cy="480055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5777" extrusionOk="0">
                    <a:moveTo>
                      <a:pt x="1" y="0"/>
                    </a:moveTo>
                    <a:lnTo>
                      <a:pt x="1" y="15777"/>
                    </a:lnTo>
                    <a:lnTo>
                      <a:pt x="1450" y="15777"/>
                    </a:lnTo>
                    <a:lnTo>
                      <a:pt x="1450" y="7267"/>
                    </a:lnTo>
                    <a:cubicBezTo>
                      <a:pt x="1450" y="7221"/>
                      <a:pt x="1507" y="3346"/>
                      <a:pt x="5969" y="2081"/>
                    </a:cubicBezTo>
                    <a:lnTo>
                      <a:pt x="5980" y="2081"/>
                    </a:lnTo>
                    <a:cubicBezTo>
                      <a:pt x="5992" y="2076"/>
                      <a:pt x="6006" y="2073"/>
                      <a:pt x="6022" y="2073"/>
                    </a:cubicBezTo>
                    <a:cubicBezTo>
                      <a:pt x="6038" y="2073"/>
                      <a:pt x="6055" y="2076"/>
                      <a:pt x="6072" y="2081"/>
                    </a:cubicBezTo>
                    <a:lnTo>
                      <a:pt x="6084" y="2081"/>
                    </a:lnTo>
                    <a:cubicBezTo>
                      <a:pt x="10534" y="3346"/>
                      <a:pt x="10592" y="7221"/>
                      <a:pt x="10592" y="7267"/>
                    </a:cubicBezTo>
                    <a:lnTo>
                      <a:pt x="10592" y="15777"/>
                    </a:lnTo>
                    <a:lnTo>
                      <a:pt x="12040" y="15777"/>
                    </a:lnTo>
                    <a:lnTo>
                      <a:pt x="120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2"/>
              <p:cNvSpPr/>
              <p:nvPr/>
            </p:nvSpPr>
            <p:spPr>
              <a:xfrm>
                <a:off x="3573548" y="4270549"/>
                <a:ext cx="480055" cy="556002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18273" extrusionOk="0">
                    <a:moveTo>
                      <a:pt x="0" y="1"/>
                    </a:moveTo>
                    <a:lnTo>
                      <a:pt x="0" y="18273"/>
                    </a:lnTo>
                    <a:lnTo>
                      <a:pt x="1449" y="18273"/>
                    </a:lnTo>
                    <a:lnTo>
                      <a:pt x="1449" y="2278"/>
                    </a:lnTo>
                    <a:cubicBezTo>
                      <a:pt x="1449" y="2163"/>
                      <a:pt x="1541" y="2071"/>
                      <a:pt x="1656" y="2071"/>
                    </a:cubicBezTo>
                    <a:lnTo>
                      <a:pt x="14121" y="2071"/>
                    </a:lnTo>
                    <a:cubicBezTo>
                      <a:pt x="14236" y="2071"/>
                      <a:pt x="14328" y="2163"/>
                      <a:pt x="14328" y="2278"/>
                    </a:cubicBezTo>
                    <a:lnTo>
                      <a:pt x="14328" y="18273"/>
                    </a:lnTo>
                    <a:lnTo>
                      <a:pt x="15777" y="18273"/>
                    </a:lnTo>
                    <a:lnTo>
                      <a:pt x="157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2"/>
              <p:cNvSpPr/>
              <p:nvPr/>
            </p:nvSpPr>
            <p:spPr>
              <a:xfrm>
                <a:off x="4054637" y="4118715"/>
                <a:ext cx="207516" cy="101141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3324" extrusionOk="0">
                    <a:moveTo>
                      <a:pt x="1346" y="0"/>
                    </a:moveTo>
                    <a:cubicBezTo>
                      <a:pt x="805" y="426"/>
                      <a:pt x="288" y="920"/>
                      <a:pt x="0" y="1449"/>
                    </a:cubicBezTo>
                    <a:lnTo>
                      <a:pt x="184" y="1449"/>
                    </a:lnTo>
                    <a:cubicBezTo>
                      <a:pt x="299" y="1449"/>
                      <a:pt x="391" y="1553"/>
                      <a:pt x="391" y="1668"/>
                    </a:cubicBezTo>
                    <a:lnTo>
                      <a:pt x="391" y="3323"/>
                    </a:lnTo>
                    <a:lnTo>
                      <a:pt x="6405" y="3323"/>
                    </a:lnTo>
                    <a:cubicBezTo>
                      <a:pt x="6555" y="3312"/>
                      <a:pt x="6819" y="3082"/>
                      <a:pt x="6819" y="2289"/>
                    </a:cubicBezTo>
                    <a:cubicBezTo>
                      <a:pt x="6819" y="1449"/>
                      <a:pt x="6072" y="644"/>
                      <a:pt x="5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2"/>
              <p:cNvSpPr/>
              <p:nvPr/>
            </p:nvSpPr>
            <p:spPr>
              <a:xfrm>
                <a:off x="2948628" y="4106544"/>
                <a:ext cx="61981" cy="3739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229" extrusionOk="0">
                    <a:moveTo>
                      <a:pt x="1013" y="1"/>
                    </a:moveTo>
                    <a:cubicBezTo>
                      <a:pt x="909" y="1"/>
                      <a:pt x="806" y="73"/>
                      <a:pt x="806" y="216"/>
                    </a:cubicBezTo>
                    <a:lnTo>
                      <a:pt x="806" y="435"/>
                    </a:lnTo>
                    <a:cubicBezTo>
                      <a:pt x="403" y="515"/>
                      <a:pt x="81" y="826"/>
                      <a:pt x="1" y="1228"/>
                    </a:cubicBezTo>
                    <a:lnTo>
                      <a:pt x="2036" y="1228"/>
                    </a:lnTo>
                    <a:cubicBezTo>
                      <a:pt x="1944" y="826"/>
                      <a:pt x="1634" y="515"/>
                      <a:pt x="1220" y="435"/>
                    </a:cubicBezTo>
                    <a:lnTo>
                      <a:pt x="1220" y="216"/>
                    </a:lnTo>
                    <a:cubicBezTo>
                      <a:pt x="1220" y="73"/>
                      <a:pt x="1116" y="1"/>
                      <a:pt x="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2"/>
              <p:cNvSpPr/>
              <p:nvPr/>
            </p:nvSpPr>
            <p:spPr>
              <a:xfrm>
                <a:off x="2625701" y="4839117"/>
                <a:ext cx="2375749" cy="157827"/>
              </a:xfrm>
              <a:custGeom>
                <a:avLst/>
                <a:gdLst/>
                <a:ahLst/>
                <a:cxnLst/>
                <a:rect l="l" t="t" r="r" b="b"/>
                <a:pathLst>
                  <a:path w="78079" h="5187" extrusionOk="0">
                    <a:moveTo>
                      <a:pt x="0" y="1"/>
                    </a:moveTo>
                    <a:lnTo>
                      <a:pt x="0" y="5187"/>
                    </a:lnTo>
                    <a:lnTo>
                      <a:pt x="78079" y="5187"/>
                    </a:lnTo>
                    <a:lnTo>
                      <a:pt x="780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2"/>
              <p:cNvSpPr/>
              <p:nvPr/>
            </p:nvSpPr>
            <p:spPr>
              <a:xfrm>
                <a:off x="2638298" y="4365391"/>
                <a:ext cx="113403" cy="214849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7061" extrusionOk="0">
                    <a:moveTo>
                      <a:pt x="345" y="0"/>
                    </a:moveTo>
                    <a:lnTo>
                      <a:pt x="0" y="7060"/>
                    </a:lnTo>
                    <a:lnTo>
                      <a:pt x="3726" y="7060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2"/>
              <p:cNvSpPr/>
              <p:nvPr/>
            </p:nvSpPr>
            <p:spPr>
              <a:xfrm>
                <a:off x="2636198" y="4592806"/>
                <a:ext cx="117572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829" extrusionOk="0">
                    <a:moveTo>
                      <a:pt x="46" y="0"/>
                    </a:moveTo>
                    <a:lnTo>
                      <a:pt x="0" y="828"/>
                    </a:lnTo>
                    <a:lnTo>
                      <a:pt x="3864" y="828"/>
                    </a:lnTo>
                    <a:lnTo>
                      <a:pt x="38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2"/>
              <p:cNvSpPr/>
              <p:nvPr/>
            </p:nvSpPr>
            <p:spPr>
              <a:xfrm>
                <a:off x="3175373" y="4403152"/>
                <a:ext cx="385243" cy="423399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3915" extrusionOk="0">
                    <a:moveTo>
                      <a:pt x="3530" y="829"/>
                    </a:moveTo>
                    <a:cubicBezTo>
                      <a:pt x="3571" y="829"/>
                      <a:pt x="3611" y="840"/>
                      <a:pt x="3645" y="863"/>
                    </a:cubicBezTo>
                    <a:cubicBezTo>
                      <a:pt x="5589" y="2163"/>
                      <a:pt x="5600" y="3474"/>
                      <a:pt x="5600" y="3531"/>
                    </a:cubicBezTo>
                    <a:lnTo>
                      <a:pt x="5600" y="6647"/>
                    </a:lnTo>
                    <a:cubicBezTo>
                      <a:pt x="5600" y="6762"/>
                      <a:pt x="5508" y="6854"/>
                      <a:pt x="5393" y="6854"/>
                    </a:cubicBezTo>
                    <a:lnTo>
                      <a:pt x="1656" y="6854"/>
                    </a:lnTo>
                    <a:cubicBezTo>
                      <a:pt x="1541" y="6854"/>
                      <a:pt x="1449" y="6762"/>
                      <a:pt x="1449" y="6647"/>
                    </a:cubicBezTo>
                    <a:lnTo>
                      <a:pt x="1449" y="3531"/>
                    </a:lnTo>
                    <a:cubicBezTo>
                      <a:pt x="1449" y="3474"/>
                      <a:pt x="1472" y="2163"/>
                      <a:pt x="3415" y="863"/>
                    </a:cubicBezTo>
                    <a:cubicBezTo>
                      <a:pt x="3450" y="840"/>
                      <a:pt x="3490" y="829"/>
                      <a:pt x="3530" y="829"/>
                    </a:cubicBezTo>
                    <a:close/>
                    <a:moveTo>
                      <a:pt x="9130" y="829"/>
                    </a:moveTo>
                    <a:cubicBezTo>
                      <a:pt x="9171" y="829"/>
                      <a:pt x="9211" y="840"/>
                      <a:pt x="9245" y="863"/>
                    </a:cubicBezTo>
                    <a:cubicBezTo>
                      <a:pt x="11189" y="2163"/>
                      <a:pt x="11212" y="3474"/>
                      <a:pt x="11212" y="3531"/>
                    </a:cubicBezTo>
                    <a:lnTo>
                      <a:pt x="11212" y="6647"/>
                    </a:lnTo>
                    <a:cubicBezTo>
                      <a:pt x="11212" y="6762"/>
                      <a:pt x="11120" y="6854"/>
                      <a:pt x="10993" y="6854"/>
                    </a:cubicBezTo>
                    <a:lnTo>
                      <a:pt x="7256" y="6854"/>
                    </a:lnTo>
                    <a:cubicBezTo>
                      <a:pt x="7141" y="6854"/>
                      <a:pt x="7049" y="6762"/>
                      <a:pt x="7049" y="6647"/>
                    </a:cubicBezTo>
                    <a:lnTo>
                      <a:pt x="7049" y="3531"/>
                    </a:lnTo>
                    <a:cubicBezTo>
                      <a:pt x="7049" y="3474"/>
                      <a:pt x="7072" y="2163"/>
                      <a:pt x="9016" y="863"/>
                    </a:cubicBezTo>
                    <a:cubicBezTo>
                      <a:pt x="9050" y="840"/>
                      <a:pt x="9090" y="829"/>
                      <a:pt x="9130" y="829"/>
                    </a:cubicBezTo>
                    <a:close/>
                    <a:moveTo>
                      <a:pt x="0" y="1"/>
                    </a:moveTo>
                    <a:lnTo>
                      <a:pt x="0" y="13915"/>
                    </a:lnTo>
                    <a:lnTo>
                      <a:pt x="1449" y="13915"/>
                    </a:lnTo>
                    <a:lnTo>
                      <a:pt x="1449" y="11005"/>
                    </a:lnTo>
                    <a:cubicBezTo>
                      <a:pt x="1449" y="10948"/>
                      <a:pt x="1472" y="9637"/>
                      <a:pt x="3415" y="8338"/>
                    </a:cubicBezTo>
                    <a:cubicBezTo>
                      <a:pt x="3450" y="8315"/>
                      <a:pt x="3490" y="8303"/>
                      <a:pt x="3530" y="8303"/>
                    </a:cubicBezTo>
                    <a:cubicBezTo>
                      <a:pt x="3571" y="8303"/>
                      <a:pt x="3611" y="8315"/>
                      <a:pt x="3645" y="8338"/>
                    </a:cubicBezTo>
                    <a:cubicBezTo>
                      <a:pt x="5589" y="9637"/>
                      <a:pt x="5600" y="10948"/>
                      <a:pt x="5600" y="11005"/>
                    </a:cubicBezTo>
                    <a:lnTo>
                      <a:pt x="5600" y="13915"/>
                    </a:lnTo>
                    <a:lnTo>
                      <a:pt x="7061" y="13915"/>
                    </a:lnTo>
                    <a:lnTo>
                      <a:pt x="7061" y="11005"/>
                    </a:lnTo>
                    <a:cubicBezTo>
                      <a:pt x="7061" y="10948"/>
                      <a:pt x="7072" y="9637"/>
                      <a:pt x="9016" y="8338"/>
                    </a:cubicBezTo>
                    <a:cubicBezTo>
                      <a:pt x="9050" y="8315"/>
                      <a:pt x="9090" y="8303"/>
                      <a:pt x="9130" y="8303"/>
                    </a:cubicBezTo>
                    <a:cubicBezTo>
                      <a:pt x="9171" y="8303"/>
                      <a:pt x="9211" y="8315"/>
                      <a:pt x="9245" y="8338"/>
                    </a:cubicBezTo>
                    <a:cubicBezTo>
                      <a:pt x="11189" y="9637"/>
                      <a:pt x="11212" y="10948"/>
                      <a:pt x="11212" y="11005"/>
                    </a:cubicBezTo>
                    <a:lnTo>
                      <a:pt x="11212" y="13915"/>
                    </a:lnTo>
                    <a:lnTo>
                      <a:pt x="12661" y="13915"/>
                    </a:lnTo>
                    <a:lnTo>
                      <a:pt x="126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2"/>
              <p:cNvSpPr/>
              <p:nvPr/>
            </p:nvSpPr>
            <p:spPr>
              <a:xfrm>
                <a:off x="2625701" y="4630932"/>
                <a:ext cx="138232" cy="195618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6429" extrusionOk="0">
                    <a:moveTo>
                      <a:pt x="322" y="1"/>
                    </a:moveTo>
                    <a:lnTo>
                      <a:pt x="0" y="6429"/>
                    </a:lnTo>
                    <a:lnTo>
                      <a:pt x="4542" y="6429"/>
                    </a:lnTo>
                    <a:lnTo>
                      <a:pt x="42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2"/>
              <p:cNvSpPr/>
              <p:nvPr/>
            </p:nvSpPr>
            <p:spPr>
              <a:xfrm>
                <a:off x="2649495" y="4327235"/>
                <a:ext cx="91009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29" extrusionOk="0">
                    <a:moveTo>
                      <a:pt x="46" y="1"/>
                    </a:moveTo>
                    <a:lnTo>
                      <a:pt x="0" y="829"/>
                    </a:lnTo>
                    <a:lnTo>
                      <a:pt x="2990" y="829"/>
                    </a:lnTo>
                    <a:lnTo>
                      <a:pt x="2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2"/>
              <p:cNvSpPr/>
              <p:nvPr/>
            </p:nvSpPr>
            <p:spPr>
              <a:xfrm>
                <a:off x="2947928" y="4156841"/>
                <a:ext cx="63015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692" extrusionOk="0">
                    <a:moveTo>
                      <a:pt x="1" y="1"/>
                    </a:moveTo>
                    <a:lnTo>
                      <a:pt x="1" y="2691"/>
                    </a:lnTo>
                    <a:lnTo>
                      <a:pt x="2071" y="2691"/>
                    </a:lnTo>
                    <a:lnTo>
                      <a:pt x="20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2"/>
              <p:cNvSpPr/>
              <p:nvPr/>
            </p:nvSpPr>
            <p:spPr>
              <a:xfrm>
                <a:off x="2945828" y="4251653"/>
                <a:ext cx="67214" cy="2489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818" extrusionOk="0">
                    <a:moveTo>
                      <a:pt x="58" y="1"/>
                    </a:moveTo>
                    <a:lnTo>
                      <a:pt x="1" y="817"/>
                    </a:lnTo>
                    <a:lnTo>
                      <a:pt x="2209" y="817"/>
                    </a:lnTo>
                    <a:lnTo>
                      <a:pt x="21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2"/>
              <p:cNvSpPr/>
              <p:nvPr/>
            </p:nvSpPr>
            <p:spPr>
              <a:xfrm>
                <a:off x="2934996" y="4289444"/>
                <a:ext cx="89244" cy="157827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187" extrusionOk="0">
                    <a:moveTo>
                      <a:pt x="334" y="1"/>
                    </a:moveTo>
                    <a:lnTo>
                      <a:pt x="0" y="5187"/>
                    </a:lnTo>
                    <a:lnTo>
                      <a:pt x="2933" y="5187"/>
                    </a:lnTo>
                    <a:lnTo>
                      <a:pt x="25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2"/>
              <p:cNvSpPr/>
              <p:nvPr/>
            </p:nvSpPr>
            <p:spPr>
              <a:xfrm>
                <a:off x="2932532" y="4460203"/>
                <a:ext cx="94173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829" extrusionOk="0">
                    <a:moveTo>
                      <a:pt x="58" y="0"/>
                    </a:moveTo>
                    <a:lnTo>
                      <a:pt x="1" y="828"/>
                    </a:lnTo>
                    <a:lnTo>
                      <a:pt x="3094" y="828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2"/>
              <p:cNvSpPr/>
              <p:nvPr/>
            </p:nvSpPr>
            <p:spPr>
              <a:xfrm>
                <a:off x="2664191" y="3935816"/>
                <a:ext cx="61616" cy="3773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240" extrusionOk="0">
                    <a:moveTo>
                      <a:pt x="1012" y="0"/>
                    </a:moveTo>
                    <a:cubicBezTo>
                      <a:pt x="909" y="0"/>
                      <a:pt x="805" y="72"/>
                      <a:pt x="805" y="216"/>
                    </a:cubicBezTo>
                    <a:lnTo>
                      <a:pt x="805" y="434"/>
                    </a:lnTo>
                    <a:cubicBezTo>
                      <a:pt x="403" y="515"/>
                      <a:pt x="81" y="825"/>
                      <a:pt x="0" y="1239"/>
                    </a:cubicBezTo>
                    <a:lnTo>
                      <a:pt x="2024" y="1239"/>
                    </a:lnTo>
                    <a:cubicBezTo>
                      <a:pt x="1944" y="825"/>
                      <a:pt x="1622" y="515"/>
                      <a:pt x="1219" y="434"/>
                    </a:cubicBezTo>
                    <a:lnTo>
                      <a:pt x="1219" y="216"/>
                    </a:lnTo>
                    <a:cubicBezTo>
                      <a:pt x="1219" y="72"/>
                      <a:pt x="1116" y="0"/>
                      <a:pt x="1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2"/>
              <p:cNvSpPr/>
              <p:nvPr/>
            </p:nvSpPr>
            <p:spPr>
              <a:xfrm>
                <a:off x="2651229" y="4118715"/>
                <a:ext cx="87175" cy="195953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6440" extrusionOk="0">
                    <a:moveTo>
                      <a:pt x="334" y="0"/>
                    </a:moveTo>
                    <a:lnTo>
                      <a:pt x="1" y="6440"/>
                    </a:lnTo>
                    <a:lnTo>
                      <a:pt x="2864" y="6440"/>
                    </a:lnTo>
                    <a:lnTo>
                      <a:pt x="25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2"/>
              <p:cNvSpPr/>
              <p:nvPr/>
            </p:nvSpPr>
            <p:spPr>
              <a:xfrm>
                <a:off x="2663492" y="3986112"/>
                <a:ext cx="63015" cy="82246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703" extrusionOk="0">
                    <a:moveTo>
                      <a:pt x="0" y="0"/>
                    </a:moveTo>
                    <a:lnTo>
                      <a:pt x="0" y="2702"/>
                    </a:lnTo>
                    <a:lnTo>
                      <a:pt x="2070" y="2702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2"/>
              <p:cNvSpPr/>
              <p:nvPr/>
            </p:nvSpPr>
            <p:spPr>
              <a:xfrm>
                <a:off x="2661727" y="4080925"/>
                <a:ext cx="66515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829" extrusionOk="0">
                    <a:moveTo>
                      <a:pt x="47" y="0"/>
                    </a:moveTo>
                    <a:lnTo>
                      <a:pt x="1" y="828"/>
                    </a:lnTo>
                    <a:lnTo>
                      <a:pt x="2186" y="828"/>
                    </a:lnTo>
                    <a:lnTo>
                      <a:pt x="21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2"/>
              <p:cNvSpPr/>
              <p:nvPr/>
            </p:nvSpPr>
            <p:spPr>
              <a:xfrm>
                <a:off x="2910502" y="4687618"/>
                <a:ext cx="137897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4566" extrusionOk="0">
                    <a:moveTo>
                      <a:pt x="300" y="1"/>
                    </a:moveTo>
                    <a:lnTo>
                      <a:pt x="1" y="4566"/>
                    </a:lnTo>
                    <a:lnTo>
                      <a:pt x="4531" y="4566"/>
                    </a:lnTo>
                    <a:lnTo>
                      <a:pt x="42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2"/>
              <p:cNvSpPr/>
              <p:nvPr/>
            </p:nvSpPr>
            <p:spPr>
              <a:xfrm>
                <a:off x="2922764" y="4497994"/>
                <a:ext cx="113738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4566" extrusionOk="0">
                    <a:moveTo>
                      <a:pt x="299" y="0"/>
                    </a:moveTo>
                    <a:lnTo>
                      <a:pt x="0" y="4565"/>
                    </a:lnTo>
                    <a:lnTo>
                      <a:pt x="3737" y="4565"/>
                    </a:lnTo>
                    <a:lnTo>
                      <a:pt x="34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2"/>
              <p:cNvSpPr/>
              <p:nvPr/>
            </p:nvSpPr>
            <p:spPr>
              <a:xfrm>
                <a:off x="2920300" y="4649828"/>
                <a:ext cx="118637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829" extrusionOk="0">
                    <a:moveTo>
                      <a:pt x="58" y="1"/>
                    </a:moveTo>
                    <a:lnTo>
                      <a:pt x="1" y="829"/>
                    </a:lnTo>
                    <a:lnTo>
                      <a:pt x="3899" y="829"/>
                    </a:lnTo>
                    <a:lnTo>
                      <a:pt x="38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2"/>
              <p:cNvSpPr/>
              <p:nvPr/>
            </p:nvSpPr>
            <p:spPr>
              <a:xfrm>
                <a:off x="4066169" y="4346496"/>
                <a:ext cx="385608" cy="44089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449" extrusionOk="0">
                    <a:moveTo>
                      <a:pt x="1" y="0"/>
                    </a:moveTo>
                    <a:lnTo>
                      <a:pt x="1" y="1449"/>
                    </a:lnTo>
                    <a:lnTo>
                      <a:pt x="12673" y="1449"/>
                    </a:lnTo>
                    <a:lnTo>
                      <a:pt x="126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2"/>
              <p:cNvSpPr/>
              <p:nvPr/>
            </p:nvSpPr>
            <p:spPr>
              <a:xfrm>
                <a:off x="4331740" y="4270549"/>
                <a:ext cx="120036" cy="63015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2071" extrusionOk="0">
                    <a:moveTo>
                      <a:pt x="1725" y="1"/>
                    </a:moveTo>
                    <a:lnTo>
                      <a:pt x="0" y="1151"/>
                    </a:lnTo>
                    <a:lnTo>
                      <a:pt x="0" y="2071"/>
                    </a:lnTo>
                    <a:lnTo>
                      <a:pt x="3945" y="2071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2"/>
              <p:cNvSpPr/>
              <p:nvPr/>
            </p:nvSpPr>
            <p:spPr>
              <a:xfrm>
                <a:off x="4616542" y="4106544"/>
                <a:ext cx="61616" cy="3739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229" extrusionOk="0">
                    <a:moveTo>
                      <a:pt x="1018" y="1"/>
                    </a:moveTo>
                    <a:cubicBezTo>
                      <a:pt x="912" y="1"/>
                      <a:pt x="806" y="73"/>
                      <a:pt x="806" y="216"/>
                    </a:cubicBezTo>
                    <a:lnTo>
                      <a:pt x="806" y="435"/>
                    </a:lnTo>
                    <a:cubicBezTo>
                      <a:pt x="403" y="515"/>
                      <a:pt x="81" y="826"/>
                      <a:pt x="1" y="1228"/>
                    </a:cubicBezTo>
                    <a:lnTo>
                      <a:pt x="2024" y="1228"/>
                    </a:lnTo>
                    <a:cubicBezTo>
                      <a:pt x="1944" y="826"/>
                      <a:pt x="1634" y="515"/>
                      <a:pt x="1231" y="435"/>
                    </a:cubicBezTo>
                    <a:lnTo>
                      <a:pt x="1231" y="216"/>
                    </a:lnTo>
                    <a:cubicBezTo>
                      <a:pt x="1231" y="73"/>
                      <a:pt x="1125" y="1"/>
                      <a:pt x="1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2"/>
              <p:cNvSpPr/>
              <p:nvPr/>
            </p:nvSpPr>
            <p:spPr>
              <a:xfrm>
                <a:off x="4615842" y="4156841"/>
                <a:ext cx="63015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692" extrusionOk="0">
                    <a:moveTo>
                      <a:pt x="1" y="1"/>
                    </a:moveTo>
                    <a:lnTo>
                      <a:pt x="1" y="2691"/>
                    </a:lnTo>
                    <a:lnTo>
                      <a:pt x="2070" y="2691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2"/>
              <p:cNvSpPr/>
              <p:nvPr/>
            </p:nvSpPr>
            <p:spPr>
              <a:xfrm>
                <a:off x="4873350" y="4592806"/>
                <a:ext cx="117268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54" h="829" extrusionOk="0">
                    <a:moveTo>
                      <a:pt x="35" y="0"/>
                    </a:moveTo>
                    <a:lnTo>
                      <a:pt x="1" y="828"/>
                    </a:lnTo>
                    <a:lnTo>
                      <a:pt x="3853" y="828"/>
                    </a:lnTo>
                    <a:lnTo>
                      <a:pt x="38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2"/>
              <p:cNvSpPr/>
              <p:nvPr/>
            </p:nvSpPr>
            <p:spPr>
              <a:xfrm>
                <a:off x="4886647" y="4327235"/>
                <a:ext cx="90674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829" extrusionOk="0">
                    <a:moveTo>
                      <a:pt x="35" y="1"/>
                    </a:moveTo>
                    <a:lnTo>
                      <a:pt x="1" y="829"/>
                    </a:lnTo>
                    <a:lnTo>
                      <a:pt x="2979" y="829"/>
                    </a:lnTo>
                    <a:lnTo>
                      <a:pt x="2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2"/>
              <p:cNvSpPr/>
              <p:nvPr/>
            </p:nvSpPr>
            <p:spPr>
              <a:xfrm>
                <a:off x="4613742" y="4251653"/>
                <a:ext cx="67214" cy="2489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818" extrusionOk="0">
                    <a:moveTo>
                      <a:pt x="58" y="1"/>
                    </a:moveTo>
                    <a:lnTo>
                      <a:pt x="1" y="817"/>
                    </a:lnTo>
                    <a:lnTo>
                      <a:pt x="2208" y="817"/>
                    </a:lnTo>
                    <a:lnTo>
                      <a:pt x="21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2"/>
              <p:cNvSpPr/>
              <p:nvPr/>
            </p:nvSpPr>
            <p:spPr>
              <a:xfrm>
                <a:off x="4875114" y="4365391"/>
                <a:ext cx="113738" cy="214849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7061" extrusionOk="0">
                    <a:moveTo>
                      <a:pt x="357" y="0"/>
                    </a:moveTo>
                    <a:lnTo>
                      <a:pt x="0" y="7060"/>
                    </a:lnTo>
                    <a:lnTo>
                      <a:pt x="3738" y="7060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2"/>
              <p:cNvSpPr/>
              <p:nvPr/>
            </p:nvSpPr>
            <p:spPr>
              <a:xfrm>
                <a:off x="4391226" y="4170503"/>
                <a:ext cx="58117" cy="87144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864" extrusionOk="0">
                    <a:moveTo>
                      <a:pt x="955" y="0"/>
                    </a:moveTo>
                    <a:lnTo>
                      <a:pt x="0" y="2863"/>
                    </a:lnTo>
                    <a:lnTo>
                      <a:pt x="1909" y="2863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2"/>
              <p:cNvSpPr/>
              <p:nvPr/>
            </p:nvSpPr>
            <p:spPr>
              <a:xfrm>
                <a:off x="4588214" y="4649828"/>
                <a:ext cx="118637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829" extrusionOk="0">
                    <a:moveTo>
                      <a:pt x="58" y="1"/>
                    </a:moveTo>
                    <a:lnTo>
                      <a:pt x="0" y="829"/>
                    </a:lnTo>
                    <a:lnTo>
                      <a:pt x="3898" y="829"/>
                    </a:lnTo>
                    <a:lnTo>
                      <a:pt x="38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2"/>
              <p:cNvSpPr/>
              <p:nvPr/>
            </p:nvSpPr>
            <p:spPr>
              <a:xfrm>
                <a:off x="4578416" y="4687618"/>
                <a:ext cx="138232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566" extrusionOk="0">
                    <a:moveTo>
                      <a:pt x="299" y="1"/>
                    </a:moveTo>
                    <a:lnTo>
                      <a:pt x="0" y="4566"/>
                    </a:lnTo>
                    <a:lnTo>
                      <a:pt x="4542" y="4566"/>
                    </a:lnTo>
                    <a:lnTo>
                      <a:pt x="42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2"/>
              <p:cNvSpPr/>
              <p:nvPr/>
            </p:nvSpPr>
            <p:spPr>
              <a:xfrm>
                <a:off x="4888411" y="4118715"/>
                <a:ext cx="87144" cy="19595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6440" extrusionOk="0">
                    <a:moveTo>
                      <a:pt x="322" y="0"/>
                    </a:moveTo>
                    <a:lnTo>
                      <a:pt x="0" y="6440"/>
                    </a:lnTo>
                    <a:lnTo>
                      <a:pt x="2864" y="6440"/>
                    </a:lnTo>
                    <a:lnTo>
                      <a:pt x="25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2"/>
              <p:cNvSpPr/>
              <p:nvPr/>
            </p:nvSpPr>
            <p:spPr>
              <a:xfrm>
                <a:off x="4590648" y="4497994"/>
                <a:ext cx="113738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4566" extrusionOk="0">
                    <a:moveTo>
                      <a:pt x="288" y="0"/>
                    </a:moveTo>
                    <a:lnTo>
                      <a:pt x="1" y="4565"/>
                    </a:lnTo>
                    <a:lnTo>
                      <a:pt x="3738" y="4565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2"/>
              <p:cNvSpPr/>
              <p:nvPr/>
            </p:nvSpPr>
            <p:spPr>
              <a:xfrm>
                <a:off x="4600445" y="4460203"/>
                <a:ext cx="94143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829" extrusionOk="0">
                    <a:moveTo>
                      <a:pt x="58" y="0"/>
                    </a:moveTo>
                    <a:lnTo>
                      <a:pt x="1" y="828"/>
                    </a:lnTo>
                    <a:lnTo>
                      <a:pt x="3094" y="828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2"/>
              <p:cNvSpPr/>
              <p:nvPr/>
            </p:nvSpPr>
            <p:spPr>
              <a:xfrm>
                <a:off x="4602910" y="4289444"/>
                <a:ext cx="89244" cy="157827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187" extrusionOk="0">
                    <a:moveTo>
                      <a:pt x="334" y="1"/>
                    </a:moveTo>
                    <a:lnTo>
                      <a:pt x="0" y="5187"/>
                    </a:lnTo>
                    <a:lnTo>
                      <a:pt x="2932" y="5187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2"/>
              <p:cNvSpPr/>
              <p:nvPr/>
            </p:nvSpPr>
            <p:spPr>
              <a:xfrm>
                <a:off x="4862852" y="4630932"/>
                <a:ext cx="138263" cy="195618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6429" extrusionOk="0">
                    <a:moveTo>
                      <a:pt x="323" y="1"/>
                    </a:moveTo>
                    <a:lnTo>
                      <a:pt x="1" y="6429"/>
                    </a:lnTo>
                    <a:lnTo>
                      <a:pt x="4543" y="6429"/>
                    </a:lnTo>
                    <a:lnTo>
                      <a:pt x="42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2"/>
              <p:cNvSpPr/>
              <p:nvPr/>
            </p:nvSpPr>
            <p:spPr>
              <a:xfrm>
                <a:off x="4898909" y="4080925"/>
                <a:ext cx="66149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829" extrusionOk="0">
                    <a:moveTo>
                      <a:pt x="46" y="0"/>
                    </a:moveTo>
                    <a:lnTo>
                      <a:pt x="0" y="828"/>
                    </a:lnTo>
                    <a:lnTo>
                      <a:pt x="2174" y="828"/>
                    </a:lnTo>
                    <a:lnTo>
                      <a:pt x="21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2"/>
              <p:cNvSpPr/>
              <p:nvPr/>
            </p:nvSpPr>
            <p:spPr>
              <a:xfrm>
                <a:off x="4901008" y="3935816"/>
                <a:ext cx="61950" cy="3773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240" extrusionOk="0">
                    <a:moveTo>
                      <a:pt x="1018" y="0"/>
                    </a:moveTo>
                    <a:cubicBezTo>
                      <a:pt x="912" y="0"/>
                      <a:pt x="805" y="72"/>
                      <a:pt x="805" y="216"/>
                    </a:cubicBezTo>
                    <a:lnTo>
                      <a:pt x="805" y="434"/>
                    </a:lnTo>
                    <a:cubicBezTo>
                      <a:pt x="403" y="515"/>
                      <a:pt x="92" y="825"/>
                      <a:pt x="0" y="1239"/>
                    </a:cubicBezTo>
                    <a:lnTo>
                      <a:pt x="2036" y="1239"/>
                    </a:lnTo>
                    <a:cubicBezTo>
                      <a:pt x="1944" y="825"/>
                      <a:pt x="1633" y="515"/>
                      <a:pt x="1231" y="434"/>
                    </a:cubicBezTo>
                    <a:lnTo>
                      <a:pt x="1231" y="216"/>
                    </a:lnTo>
                    <a:cubicBezTo>
                      <a:pt x="1231" y="72"/>
                      <a:pt x="1124" y="0"/>
                      <a:pt x="1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2"/>
              <p:cNvSpPr/>
              <p:nvPr/>
            </p:nvSpPr>
            <p:spPr>
              <a:xfrm>
                <a:off x="4900308" y="3986112"/>
                <a:ext cx="63350" cy="82246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2703" extrusionOk="0">
                    <a:moveTo>
                      <a:pt x="0" y="0"/>
                    </a:moveTo>
                    <a:lnTo>
                      <a:pt x="0" y="2702"/>
                    </a:lnTo>
                    <a:lnTo>
                      <a:pt x="2082" y="2702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377;p42"/>
            <p:cNvGrpSpPr/>
            <p:nvPr/>
          </p:nvGrpSpPr>
          <p:grpSpPr>
            <a:xfrm>
              <a:off x="670308" y="3078156"/>
              <a:ext cx="376966" cy="1918789"/>
              <a:chOff x="670308" y="3078156"/>
              <a:chExt cx="376966" cy="1918789"/>
            </a:xfrm>
          </p:grpSpPr>
          <p:sp>
            <p:nvSpPr>
              <p:cNvPr id="378" name="Google Shape;378;p42"/>
              <p:cNvSpPr/>
              <p:nvPr/>
            </p:nvSpPr>
            <p:spPr>
              <a:xfrm>
                <a:off x="740169" y="3603456"/>
                <a:ext cx="12962" cy="1110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5" extrusionOk="0">
                    <a:moveTo>
                      <a:pt x="184" y="0"/>
                    </a:moveTo>
                    <a:cubicBezTo>
                      <a:pt x="90" y="0"/>
                      <a:pt x="0" y="75"/>
                      <a:pt x="0" y="192"/>
                    </a:cubicBezTo>
                    <a:cubicBezTo>
                      <a:pt x="0" y="284"/>
                      <a:pt x="81" y="364"/>
                      <a:pt x="184" y="364"/>
                    </a:cubicBezTo>
                    <a:cubicBezTo>
                      <a:pt x="345" y="364"/>
                      <a:pt x="426" y="169"/>
                      <a:pt x="311" y="54"/>
                    </a:cubicBezTo>
                    <a:cubicBezTo>
                      <a:pt x="274" y="17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2"/>
              <p:cNvSpPr/>
              <p:nvPr/>
            </p:nvSpPr>
            <p:spPr>
              <a:xfrm>
                <a:off x="672286" y="3558180"/>
                <a:ext cx="373011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369" extrusionOk="0">
                    <a:moveTo>
                      <a:pt x="184" y="1"/>
                    </a:moveTo>
                    <a:cubicBezTo>
                      <a:pt x="81" y="1"/>
                      <a:pt x="0" y="81"/>
                      <a:pt x="0" y="185"/>
                    </a:cubicBezTo>
                    <a:cubicBezTo>
                      <a:pt x="0" y="288"/>
                      <a:pt x="81" y="369"/>
                      <a:pt x="184" y="369"/>
                    </a:cubicBezTo>
                    <a:lnTo>
                      <a:pt x="12074" y="369"/>
                    </a:lnTo>
                    <a:cubicBezTo>
                      <a:pt x="12166" y="369"/>
                      <a:pt x="12247" y="288"/>
                      <a:pt x="12258" y="196"/>
                    </a:cubicBezTo>
                    <a:lnTo>
                      <a:pt x="12258" y="185"/>
                    </a:lnTo>
                    <a:cubicBezTo>
                      <a:pt x="12247" y="81"/>
                      <a:pt x="12166" y="1"/>
                      <a:pt x="120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2"/>
              <p:cNvSpPr/>
              <p:nvPr/>
            </p:nvSpPr>
            <p:spPr>
              <a:xfrm>
                <a:off x="964450" y="3829715"/>
                <a:ext cx="12962" cy="1110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5" extrusionOk="0">
                    <a:moveTo>
                      <a:pt x="242" y="0"/>
                    </a:moveTo>
                    <a:cubicBezTo>
                      <a:pt x="81" y="0"/>
                      <a:pt x="0" y="196"/>
                      <a:pt x="115" y="311"/>
                    </a:cubicBezTo>
                    <a:cubicBezTo>
                      <a:pt x="153" y="348"/>
                      <a:pt x="198" y="365"/>
                      <a:pt x="243" y="365"/>
                    </a:cubicBezTo>
                    <a:cubicBezTo>
                      <a:pt x="337" y="365"/>
                      <a:pt x="426" y="293"/>
                      <a:pt x="426" y="184"/>
                    </a:cubicBezTo>
                    <a:cubicBezTo>
                      <a:pt x="426" y="81"/>
                      <a:pt x="345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2"/>
              <p:cNvSpPr/>
              <p:nvPr/>
            </p:nvSpPr>
            <p:spPr>
              <a:xfrm>
                <a:off x="835347" y="3682629"/>
                <a:ext cx="62285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109" extrusionOk="0">
                    <a:moveTo>
                      <a:pt x="764" y="0"/>
                    </a:moveTo>
                    <a:cubicBezTo>
                      <a:pt x="503" y="0"/>
                      <a:pt x="236" y="81"/>
                      <a:pt x="0" y="258"/>
                    </a:cubicBezTo>
                    <a:lnTo>
                      <a:pt x="529" y="798"/>
                    </a:lnTo>
                    <a:cubicBezTo>
                      <a:pt x="598" y="752"/>
                      <a:pt x="678" y="740"/>
                      <a:pt x="770" y="740"/>
                    </a:cubicBezTo>
                    <a:cubicBezTo>
                      <a:pt x="1000" y="740"/>
                      <a:pt x="1207" y="890"/>
                      <a:pt x="1288" y="1108"/>
                    </a:cubicBezTo>
                    <a:lnTo>
                      <a:pt x="2047" y="1108"/>
                    </a:lnTo>
                    <a:cubicBezTo>
                      <a:pt x="1950" y="434"/>
                      <a:pt x="1371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2"/>
              <p:cNvSpPr/>
              <p:nvPr/>
            </p:nvSpPr>
            <p:spPr>
              <a:xfrm>
                <a:off x="819250" y="3698846"/>
                <a:ext cx="78381" cy="62742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2062" extrusionOk="0">
                    <a:moveTo>
                      <a:pt x="265" y="0"/>
                    </a:moveTo>
                    <a:cubicBezTo>
                      <a:pt x="92" y="219"/>
                      <a:pt x="0" y="483"/>
                      <a:pt x="0" y="771"/>
                    </a:cubicBezTo>
                    <a:cubicBezTo>
                      <a:pt x="0" y="1438"/>
                      <a:pt x="529" y="2001"/>
                      <a:pt x="1196" y="2059"/>
                    </a:cubicBezTo>
                    <a:cubicBezTo>
                      <a:pt x="1226" y="2061"/>
                      <a:pt x="1256" y="2062"/>
                      <a:pt x="1285" y="2062"/>
                    </a:cubicBezTo>
                    <a:cubicBezTo>
                      <a:pt x="1926" y="2062"/>
                      <a:pt x="2477" y="1592"/>
                      <a:pt x="2576" y="955"/>
                    </a:cubicBezTo>
                    <a:lnTo>
                      <a:pt x="1828" y="955"/>
                    </a:lnTo>
                    <a:cubicBezTo>
                      <a:pt x="1734" y="1212"/>
                      <a:pt x="1519" y="1329"/>
                      <a:pt x="1304" y="1329"/>
                    </a:cubicBezTo>
                    <a:cubicBezTo>
                      <a:pt x="1020" y="1329"/>
                      <a:pt x="736" y="1125"/>
                      <a:pt x="736" y="771"/>
                    </a:cubicBezTo>
                    <a:cubicBezTo>
                      <a:pt x="736" y="679"/>
                      <a:pt x="759" y="598"/>
                      <a:pt x="793" y="529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2"/>
              <p:cNvSpPr/>
              <p:nvPr/>
            </p:nvSpPr>
            <p:spPr>
              <a:xfrm>
                <a:off x="731771" y="3625729"/>
                <a:ext cx="241686" cy="192454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6325" extrusionOk="0">
                    <a:moveTo>
                      <a:pt x="4191" y="0"/>
                    </a:moveTo>
                    <a:cubicBezTo>
                      <a:pt x="3450" y="0"/>
                      <a:pt x="2698" y="260"/>
                      <a:pt x="2082" y="817"/>
                    </a:cubicBezTo>
                    <a:lnTo>
                      <a:pt x="3140" y="1863"/>
                    </a:lnTo>
                    <a:cubicBezTo>
                      <a:pt x="3456" y="1607"/>
                      <a:pt x="3820" y="1491"/>
                      <a:pt x="4177" y="1491"/>
                    </a:cubicBezTo>
                    <a:cubicBezTo>
                      <a:pt x="4975" y="1491"/>
                      <a:pt x="5735" y="2073"/>
                      <a:pt x="5830" y="2978"/>
                    </a:cubicBezTo>
                    <a:lnTo>
                      <a:pt x="6405" y="2978"/>
                    </a:lnTo>
                    <a:cubicBezTo>
                      <a:pt x="6658" y="2978"/>
                      <a:pt x="6658" y="3358"/>
                      <a:pt x="6405" y="3358"/>
                    </a:cubicBezTo>
                    <a:lnTo>
                      <a:pt x="5830" y="3358"/>
                    </a:lnTo>
                    <a:cubicBezTo>
                      <a:pt x="5731" y="4196"/>
                      <a:pt x="5018" y="4833"/>
                      <a:pt x="4179" y="4833"/>
                    </a:cubicBezTo>
                    <a:cubicBezTo>
                      <a:pt x="4143" y="4833"/>
                      <a:pt x="4107" y="4832"/>
                      <a:pt x="4071" y="4830"/>
                    </a:cubicBezTo>
                    <a:cubicBezTo>
                      <a:pt x="3186" y="4784"/>
                      <a:pt x="2496" y="4048"/>
                      <a:pt x="2496" y="3162"/>
                    </a:cubicBezTo>
                    <a:cubicBezTo>
                      <a:pt x="2496" y="2794"/>
                      <a:pt x="2622" y="2426"/>
                      <a:pt x="2864" y="2128"/>
                    </a:cubicBezTo>
                    <a:lnTo>
                      <a:pt x="1817" y="1081"/>
                    </a:lnTo>
                    <a:lnTo>
                      <a:pt x="1817" y="1081"/>
                    </a:lnTo>
                    <a:cubicBezTo>
                      <a:pt x="0" y="3116"/>
                      <a:pt x="1449" y="6325"/>
                      <a:pt x="4174" y="6325"/>
                    </a:cubicBezTo>
                    <a:cubicBezTo>
                      <a:pt x="4186" y="6325"/>
                      <a:pt x="4197" y="6325"/>
                      <a:pt x="4209" y="6325"/>
                    </a:cubicBezTo>
                    <a:cubicBezTo>
                      <a:pt x="6410" y="6325"/>
                      <a:pt x="7942" y="4118"/>
                      <a:pt x="7153" y="2047"/>
                    </a:cubicBezTo>
                    <a:cubicBezTo>
                      <a:pt x="6662" y="740"/>
                      <a:pt x="5441" y="0"/>
                      <a:pt x="4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2"/>
              <p:cNvSpPr/>
              <p:nvPr/>
            </p:nvSpPr>
            <p:spPr>
              <a:xfrm>
                <a:off x="966307" y="3603456"/>
                <a:ext cx="13206" cy="11106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65" extrusionOk="0">
                    <a:moveTo>
                      <a:pt x="190" y="0"/>
                    </a:moveTo>
                    <a:cubicBezTo>
                      <a:pt x="93" y="0"/>
                      <a:pt x="0" y="75"/>
                      <a:pt x="8" y="192"/>
                    </a:cubicBezTo>
                    <a:cubicBezTo>
                      <a:pt x="8" y="284"/>
                      <a:pt x="89" y="364"/>
                      <a:pt x="181" y="364"/>
                    </a:cubicBezTo>
                    <a:cubicBezTo>
                      <a:pt x="342" y="364"/>
                      <a:pt x="434" y="169"/>
                      <a:pt x="319" y="54"/>
                    </a:cubicBezTo>
                    <a:cubicBezTo>
                      <a:pt x="282" y="17"/>
                      <a:pt x="235" y="0"/>
                      <a:pt x="1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2"/>
              <p:cNvSpPr/>
              <p:nvPr/>
            </p:nvSpPr>
            <p:spPr>
              <a:xfrm>
                <a:off x="738405" y="3275478"/>
                <a:ext cx="240773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369" extrusionOk="0">
                    <a:moveTo>
                      <a:pt x="231" y="1"/>
                    </a:moveTo>
                    <a:cubicBezTo>
                      <a:pt x="1" y="24"/>
                      <a:pt x="12" y="346"/>
                      <a:pt x="242" y="357"/>
                    </a:cubicBezTo>
                    <a:lnTo>
                      <a:pt x="242" y="369"/>
                    </a:lnTo>
                    <a:lnTo>
                      <a:pt x="7671" y="369"/>
                    </a:lnTo>
                    <a:cubicBezTo>
                      <a:pt x="7912" y="357"/>
                      <a:pt x="7912" y="1"/>
                      <a:pt x="76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2"/>
              <p:cNvSpPr/>
              <p:nvPr/>
            </p:nvSpPr>
            <p:spPr>
              <a:xfrm>
                <a:off x="751367" y="3298238"/>
                <a:ext cx="214849" cy="79081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2599" extrusionOk="0">
                    <a:moveTo>
                      <a:pt x="0" y="0"/>
                    </a:moveTo>
                    <a:lnTo>
                      <a:pt x="0" y="2599"/>
                    </a:lnTo>
                    <a:lnTo>
                      <a:pt x="368" y="2599"/>
                    </a:lnTo>
                    <a:lnTo>
                      <a:pt x="368" y="1300"/>
                    </a:lnTo>
                    <a:cubicBezTo>
                      <a:pt x="368" y="978"/>
                      <a:pt x="552" y="368"/>
                      <a:pt x="1300" y="368"/>
                    </a:cubicBezTo>
                    <a:cubicBezTo>
                      <a:pt x="2036" y="368"/>
                      <a:pt x="2231" y="978"/>
                      <a:pt x="2231" y="1300"/>
                    </a:cubicBezTo>
                    <a:lnTo>
                      <a:pt x="2231" y="2599"/>
                    </a:lnTo>
                    <a:lnTo>
                      <a:pt x="2599" y="2599"/>
                    </a:lnTo>
                    <a:lnTo>
                      <a:pt x="2599" y="1300"/>
                    </a:lnTo>
                    <a:cubicBezTo>
                      <a:pt x="2577" y="784"/>
                      <a:pt x="2980" y="367"/>
                      <a:pt x="3490" y="367"/>
                    </a:cubicBezTo>
                    <a:cubicBezTo>
                      <a:pt x="3503" y="367"/>
                      <a:pt x="3517" y="368"/>
                      <a:pt x="3530" y="368"/>
                    </a:cubicBezTo>
                    <a:cubicBezTo>
                      <a:pt x="4266" y="368"/>
                      <a:pt x="4462" y="978"/>
                      <a:pt x="4462" y="1300"/>
                    </a:cubicBezTo>
                    <a:lnTo>
                      <a:pt x="4462" y="2587"/>
                    </a:lnTo>
                    <a:lnTo>
                      <a:pt x="4818" y="2587"/>
                    </a:lnTo>
                    <a:lnTo>
                      <a:pt x="4818" y="1300"/>
                    </a:lnTo>
                    <a:cubicBezTo>
                      <a:pt x="4818" y="782"/>
                      <a:pt x="5244" y="357"/>
                      <a:pt x="5761" y="357"/>
                    </a:cubicBezTo>
                    <a:cubicBezTo>
                      <a:pt x="6267" y="357"/>
                      <a:pt x="6693" y="782"/>
                      <a:pt x="6693" y="1300"/>
                    </a:cubicBezTo>
                    <a:lnTo>
                      <a:pt x="6693" y="2587"/>
                    </a:lnTo>
                    <a:lnTo>
                      <a:pt x="7061" y="2599"/>
                    </a:lnTo>
                    <a:lnTo>
                      <a:pt x="70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2"/>
              <p:cNvSpPr/>
              <p:nvPr/>
            </p:nvSpPr>
            <p:spPr>
              <a:xfrm>
                <a:off x="755566" y="3078156"/>
                <a:ext cx="206451" cy="185821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6107" extrusionOk="0">
                    <a:moveTo>
                      <a:pt x="3392" y="0"/>
                    </a:moveTo>
                    <a:lnTo>
                      <a:pt x="0" y="6106"/>
                    </a:lnTo>
                    <a:lnTo>
                      <a:pt x="6785" y="6106"/>
                    </a:lnTo>
                    <a:lnTo>
                      <a:pt x="33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2"/>
              <p:cNvSpPr/>
              <p:nvPr/>
            </p:nvSpPr>
            <p:spPr>
              <a:xfrm>
                <a:off x="717410" y="3467932"/>
                <a:ext cx="282398" cy="78746"/>
              </a:xfrm>
              <a:custGeom>
                <a:avLst/>
                <a:gdLst/>
                <a:ahLst/>
                <a:cxnLst/>
                <a:rect l="l" t="t" r="r" b="b"/>
                <a:pathLst>
                  <a:path w="9281" h="2588" extrusionOk="0">
                    <a:moveTo>
                      <a:pt x="1" y="0"/>
                    </a:moveTo>
                    <a:lnTo>
                      <a:pt x="1" y="2587"/>
                    </a:lnTo>
                    <a:lnTo>
                      <a:pt x="369" y="2587"/>
                    </a:lnTo>
                    <a:lnTo>
                      <a:pt x="369" y="1300"/>
                    </a:lnTo>
                    <a:cubicBezTo>
                      <a:pt x="369" y="978"/>
                      <a:pt x="564" y="357"/>
                      <a:pt x="1300" y="357"/>
                    </a:cubicBezTo>
                    <a:cubicBezTo>
                      <a:pt x="2036" y="357"/>
                      <a:pt x="2232" y="978"/>
                      <a:pt x="2232" y="1300"/>
                    </a:cubicBezTo>
                    <a:lnTo>
                      <a:pt x="2232" y="2587"/>
                    </a:lnTo>
                    <a:lnTo>
                      <a:pt x="2600" y="2587"/>
                    </a:lnTo>
                    <a:lnTo>
                      <a:pt x="2600" y="1300"/>
                    </a:lnTo>
                    <a:cubicBezTo>
                      <a:pt x="2600" y="978"/>
                      <a:pt x="2795" y="357"/>
                      <a:pt x="3531" y="357"/>
                    </a:cubicBezTo>
                    <a:cubicBezTo>
                      <a:pt x="4267" y="357"/>
                      <a:pt x="4462" y="978"/>
                      <a:pt x="4462" y="1300"/>
                    </a:cubicBezTo>
                    <a:lnTo>
                      <a:pt x="4462" y="2587"/>
                    </a:lnTo>
                    <a:lnTo>
                      <a:pt x="4830" y="2587"/>
                    </a:lnTo>
                    <a:lnTo>
                      <a:pt x="4830" y="1300"/>
                    </a:lnTo>
                    <a:cubicBezTo>
                      <a:pt x="4830" y="978"/>
                      <a:pt x="5026" y="357"/>
                      <a:pt x="5762" y="357"/>
                    </a:cubicBezTo>
                    <a:cubicBezTo>
                      <a:pt x="6498" y="357"/>
                      <a:pt x="6693" y="978"/>
                      <a:pt x="6693" y="1300"/>
                    </a:cubicBezTo>
                    <a:lnTo>
                      <a:pt x="6693" y="2587"/>
                    </a:lnTo>
                    <a:lnTo>
                      <a:pt x="7061" y="2587"/>
                    </a:lnTo>
                    <a:lnTo>
                      <a:pt x="7061" y="1300"/>
                    </a:lnTo>
                    <a:cubicBezTo>
                      <a:pt x="7061" y="978"/>
                      <a:pt x="7257" y="357"/>
                      <a:pt x="7993" y="357"/>
                    </a:cubicBezTo>
                    <a:cubicBezTo>
                      <a:pt x="8729" y="357"/>
                      <a:pt x="8924" y="978"/>
                      <a:pt x="8924" y="1300"/>
                    </a:cubicBezTo>
                    <a:lnTo>
                      <a:pt x="8924" y="2587"/>
                    </a:lnTo>
                    <a:lnTo>
                      <a:pt x="9281" y="2587"/>
                    </a:lnTo>
                    <a:lnTo>
                      <a:pt x="92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2"/>
              <p:cNvSpPr/>
              <p:nvPr/>
            </p:nvSpPr>
            <p:spPr>
              <a:xfrm>
                <a:off x="720574" y="3388851"/>
                <a:ext cx="276434" cy="6754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220" extrusionOk="0">
                    <a:moveTo>
                      <a:pt x="955" y="0"/>
                    </a:moveTo>
                    <a:lnTo>
                      <a:pt x="0" y="2220"/>
                    </a:lnTo>
                    <a:lnTo>
                      <a:pt x="9085" y="2220"/>
                    </a:lnTo>
                    <a:lnTo>
                      <a:pt x="81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2"/>
              <p:cNvSpPr/>
              <p:nvPr/>
            </p:nvSpPr>
            <p:spPr>
              <a:xfrm>
                <a:off x="774096" y="3965817"/>
                <a:ext cx="78746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33888" extrusionOk="0">
                    <a:moveTo>
                      <a:pt x="1" y="0"/>
                    </a:moveTo>
                    <a:lnTo>
                      <a:pt x="1" y="33888"/>
                    </a:lnTo>
                    <a:lnTo>
                      <a:pt x="2588" y="33888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2"/>
              <p:cNvSpPr/>
              <p:nvPr/>
            </p:nvSpPr>
            <p:spPr>
              <a:xfrm>
                <a:off x="966550" y="3965817"/>
                <a:ext cx="67549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33888" extrusionOk="0">
                    <a:moveTo>
                      <a:pt x="0" y="0"/>
                    </a:moveTo>
                    <a:lnTo>
                      <a:pt x="0" y="33888"/>
                    </a:lnTo>
                    <a:lnTo>
                      <a:pt x="2219" y="33888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2"/>
              <p:cNvSpPr/>
              <p:nvPr/>
            </p:nvSpPr>
            <p:spPr>
              <a:xfrm>
                <a:off x="864709" y="3943058"/>
                <a:ext cx="90309" cy="10893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58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2968" y="357"/>
                    </a:lnTo>
                    <a:lnTo>
                      <a:pt x="29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2"/>
              <p:cNvSpPr/>
              <p:nvPr/>
            </p:nvSpPr>
            <p:spPr>
              <a:xfrm>
                <a:off x="774096" y="3943058"/>
                <a:ext cx="78746" cy="10893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358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2588" y="357"/>
                    </a:lnTo>
                    <a:lnTo>
                      <a:pt x="25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2"/>
              <p:cNvSpPr/>
              <p:nvPr/>
            </p:nvSpPr>
            <p:spPr>
              <a:xfrm>
                <a:off x="774096" y="3897568"/>
                <a:ext cx="78746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17" extrusionOk="0">
                    <a:moveTo>
                      <a:pt x="1" y="1"/>
                    </a:moveTo>
                    <a:lnTo>
                      <a:pt x="1" y="1116"/>
                    </a:lnTo>
                    <a:lnTo>
                      <a:pt x="2588" y="1116"/>
                    </a:lnTo>
                    <a:lnTo>
                      <a:pt x="25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2"/>
              <p:cNvSpPr/>
              <p:nvPr/>
            </p:nvSpPr>
            <p:spPr>
              <a:xfrm>
                <a:off x="864709" y="3897568"/>
                <a:ext cx="90309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1117" extrusionOk="0">
                    <a:moveTo>
                      <a:pt x="1" y="1"/>
                    </a:moveTo>
                    <a:lnTo>
                      <a:pt x="1" y="1116"/>
                    </a:lnTo>
                    <a:lnTo>
                      <a:pt x="2968" y="1116"/>
                    </a:lnTo>
                    <a:lnTo>
                      <a:pt x="29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2"/>
              <p:cNvSpPr/>
              <p:nvPr/>
            </p:nvSpPr>
            <p:spPr>
              <a:xfrm>
                <a:off x="670308" y="3875174"/>
                <a:ext cx="376966" cy="10893"/>
              </a:xfrm>
              <a:custGeom>
                <a:avLst/>
                <a:gdLst/>
                <a:ahLst/>
                <a:cxnLst/>
                <a:rect l="l" t="t" r="r" b="b"/>
                <a:pathLst>
                  <a:path w="12389" h="358" extrusionOk="0">
                    <a:moveTo>
                      <a:pt x="238" y="1"/>
                    </a:moveTo>
                    <a:cubicBezTo>
                      <a:pt x="8" y="1"/>
                      <a:pt x="0" y="346"/>
                      <a:pt x="226" y="357"/>
                    </a:cubicBezTo>
                    <a:lnTo>
                      <a:pt x="12162" y="357"/>
                    </a:lnTo>
                    <a:cubicBezTo>
                      <a:pt x="12389" y="346"/>
                      <a:pt x="12381" y="1"/>
                      <a:pt x="12151" y="1"/>
                    </a:cubicBezTo>
                    <a:cubicBezTo>
                      <a:pt x="12147" y="1"/>
                      <a:pt x="12143" y="1"/>
                      <a:pt x="12139" y="1"/>
                    </a:cubicBezTo>
                    <a:lnTo>
                      <a:pt x="249" y="1"/>
                    </a:lnTo>
                    <a:cubicBezTo>
                      <a:pt x="246" y="1"/>
                      <a:pt x="242" y="1"/>
                      <a:pt x="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2"/>
              <p:cNvSpPr/>
              <p:nvPr/>
            </p:nvSpPr>
            <p:spPr>
              <a:xfrm>
                <a:off x="1011674" y="3579875"/>
                <a:ext cx="33622" cy="284832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9361" extrusionOk="0">
                    <a:moveTo>
                      <a:pt x="1104" y="1"/>
                    </a:moveTo>
                    <a:cubicBezTo>
                      <a:pt x="1047" y="24"/>
                      <a:pt x="978" y="35"/>
                      <a:pt x="920" y="35"/>
                    </a:cubicBezTo>
                    <a:lnTo>
                      <a:pt x="1" y="35"/>
                    </a:lnTo>
                    <a:lnTo>
                      <a:pt x="1" y="2818"/>
                    </a:lnTo>
                    <a:lnTo>
                      <a:pt x="1" y="9327"/>
                    </a:lnTo>
                    <a:lnTo>
                      <a:pt x="932" y="9327"/>
                    </a:lnTo>
                    <a:cubicBezTo>
                      <a:pt x="989" y="9327"/>
                      <a:pt x="1047" y="9338"/>
                      <a:pt x="1104" y="9361"/>
                    </a:cubicBezTo>
                    <a:lnTo>
                      <a:pt x="11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2"/>
              <p:cNvSpPr/>
              <p:nvPr/>
            </p:nvSpPr>
            <p:spPr>
              <a:xfrm>
                <a:off x="966550" y="3943058"/>
                <a:ext cx="80724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369" extrusionOk="0">
                    <a:moveTo>
                      <a:pt x="2415" y="1"/>
                    </a:moveTo>
                    <a:cubicBezTo>
                      <a:pt x="2411" y="1"/>
                      <a:pt x="2407" y="1"/>
                      <a:pt x="2403" y="1"/>
                    </a:cubicBezTo>
                    <a:lnTo>
                      <a:pt x="0" y="1"/>
                    </a:lnTo>
                    <a:lnTo>
                      <a:pt x="0" y="369"/>
                    </a:lnTo>
                    <a:lnTo>
                      <a:pt x="2380" y="369"/>
                    </a:lnTo>
                    <a:cubicBezTo>
                      <a:pt x="2392" y="357"/>
                      <a:pt x="2392" y="357"/>
                      <a:pt x="2403" y="357"/>
                    </a:cubicBezTo>
                    <a:lnTo>
                      <a:pt x="2426" y="357"/>
                    </a:lnTo>
                    <a:cubicBezTo>
                      <a:pt x="2653" y="346"/>
                      <a:pt x="2645" y="1"/>
                      <a:pt x="2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2"/>
              <p:cNvSpPr/>
              <p:nvPr/>
            </p:nvSpPr>
            <p:spPr>
              <a:xfrm>
                <a:off x="966550" y="3897568"/>
                <a:ext cx="67549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117" extrusionOk="0">
                    <a:moveTo>
                      <a:pt x="0" y="1"/>
                    </a:moveTo>
                    <a:lnTo>
                      <a:pt x="0" y="1116"/>
                    </a:lnTo>
                    <a:lnTo>
                      <a:pt x="2219" y="1116"/>
                    </a:lnTo>
                    <a:lnTo>
                      <a:pt x="22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2"/>
              <p:cNvSpPr/>
              <p:nvPr/>
            </p:nvSpPr>
            <p:spPr>
              <a:xfrm>
                <a:off x="864709" y="3965817"/>
                <a:ext cx="90309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3888" extrusionOk="0">
                    <a:moveTo>
                      <a:pt x="1" y="0"/>
                    </a:moveTo>
                    <a:lnTo>
                      <a:pt x="1" y="33888"/>
                    </a:lnTo>
                    <a:lnTo>
                      <a:pt x="2968" y="33888"/>
                    </a:lnTo>
                    <a:lnTo>
                      <a:pt x="29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2"/>
              <p:cNvSpPr/>
              <p:nvPr/>
            </p:nvSpPr>
            <p:spPr>
              <a:xfrm>
                <a:off x="717410" y="3580940"/>
                <a:ext cx="284862" cy="282367"/>
              </a:xfrm>
              <a:custGeom>
                <a:avLst/>
                <a:gdLst/>
                <a:ahLst/>
                <a:cxnLst/>
                <a:rect l="l" t="t" r="r" b="b"/>
                <a:pathLst>
                  <a:path w="9362" h="9280" extrusionOk="0">
                    <a:moveTo>
                      <a:pt x="927" y="368"/>
                    </a:moveTo>
                    <a:cubicBezTo>
                      <a:pt x="1429" y="373"/>
                      <a:pt x="1678" y="968"/>
                      <a:pt x="1323" y="1323"/>
                    </a:cubicBezTo>
                    <a:cubicBezTo>
                      <a:pt x="1208" y="1438"/>
                      <a:pt x="1067" y="1490"/>
                      <a:pt x="929" y="1490"/>
                    </a:cubicBezTo>
                    <a:cubicBezTo>
                      <a:pt x="641" y="1490"/>
                      <a:pt x="365" y="1266"/>
                      <a:pt x="357" y="932"/>
                    </a:cubicBezTo>
                    <a:cubicBezTo>
                      <a:pt x="357" y="612"/>
                      <a:pt x="607" y="371"/>
                      <a:pt x="927" y="368"/>
                    </a:cubicBezTo>
                    <a:close/>
                    <a:moveTo>
                      <a:pt x="8361" y="368"/>
                    </a:moveTo>
                    <a:cubicBezTo>
                      <a:pt x="8867" y="368"/>
                      <a:pt x="9120" y="966"/>
                      <a:pt x="8763" y="1323"/>
                    </a:cubicBezTo>
                    <a:cubicBezTo>
                      <a:pt x="8648" y="1438"/>
                      <a:pt x="8507" y="1490"/>
                      <a:pt x="8368" y="1490"/>
                    </a:cubicBezTo>
                    <a:cubicBezTo>
                      <a:pt x="8081" y="1490"/>
                      <a:pt x="7805" y="1266"/>
                      <a:pt x="7797" y="932"/>
                    </a:cubicBezTo>
                    <a:cubicBezTo>
                      <a:pt x="7797" y="621"/>
                      <a:pt x="8050" y="368"/>
                      <a:pt x="8361" y="368"/>
                    </a:cubicBezTo>
                    <a:close/>
                    <a:moveTo>
                      <a:pt x="4646" y="1104"/>
                    </a:moveTo>
                    <a:cubicBezTo>
                      <a:pt x="7786" y="1104"/>
                      <a:pt x="9361" y="4910"/>
                      <a:pt x="7142" y="7141"/>
                    </a:cubicBezTo>
                    <a:cubicBezTo>
                      <a:pt x="6421" y="7862"/>
                      <a:pt x="5535" y="8184"/>
                      <a:pt x="4667" y="8184"/>
                    </a:cubicBezTo>
                    <a:cubicBezTo>
                      <a:pt x="2848" y="8184"/>
                      <a:pt x="1105" y="6771"/>
                      <a:pt x="1105" y="4646"/>
                    </a:cubicBezTo>
                    <a:cubicBezTo>
                      <a:pt x="1105" y="2691"/>
                      <a:pt x="2692" y="1104"/>
                      <a:pt x="4646" y="1104"/>
                    </a:cubicBezTo>
                    <a:close/>
                    <a:moveTo>
                      <a:pt x="8364" y="7802"/>
                    </a:moveTo>
                    <a:cubicBezTo>
                      <a:pt x="8651" y="7802"/>
                      <a:pt x="8924" y="8026"/>
                      <a:pt x="8924" y="8360"/>
                    </a:cubicBezTo>
                    <a:cubicBezTo>
                      <a:pt x="8924" y="8671"/>
                      <a:pt x="8671" y="8924"/>
                      <a:pt x="8361" y="8924"/>
                    </a:cubicBezTo>
                    <a:cubicBezTo>
                      <a:pt x="7866" y="8924"/>
                      <a:pt x="7613" y="8314"/>
                      <a:pt x="7970" y="7969"/>
                    </a:cubicBezTo>
                    <a:cubicBezTo>
                      <a:pt x="8085" y="7854"/>
                      <a:pt x="8226" y="7802"/>
                      <a:pt x="8364" y="7802"/>
                    </a:cubicBezTo>
                    <a:close/>
                    <a:moveTo>
                      <a:pt x="927" y="7797"/>
                    </a:moveTo>
                    <a:cubicBezTo>
                      <a:pt x="1429" y="7801"/>
                      <a:pt x="1678" y="8407"/>
                      <a:pt x="1323" y="8763"/>
                    </a:cubicBezTo>
                    <a:cubicBezTo>
                      <a:pt x="1208" y="8878"/>
                      <a:pt x="1068" y="8929"/>
                      <a:pt x="930" y="8929"/>
                    </a:cubicBezTo>
                    <a:cubicBezTo>
                      <a:pt x="642" y="8929"/>
                      <a:pt x="365" y="8703"/>
                      <a:pt x="357" y="8360"/>
                    </a:cubicBezTo>
                    <a:cubicBezTo>
                      <a:pt x="357" y="8051"/>
                      <a:pt x="607" y="7800"/>
                      <a:pt x="927" y="7797"/>
                    </a:cubicBezTo>
                    <a:close/>
                    <a:moveTo>
                      <a:pt x="1" y="0"/>
                    </a:moveTo>
                    <a:lnTo>
                      <a:pt x="1" y="9280"/>
                    </a:lnTo>
                    <a:lnTo>
                      <a:pt x="9281" y="9280"/>
                    </a:lnTo>
                    <a:lnTo>
                      <a:pt x="92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2"/>
              <p:cNvSpPr/>
              <p:nvPr/>
            </p:nvSpPr>
            <p:spPr>
              <a:xfrm>
                <a:off x="740169" y="3829806"/>
                <a:ext cx="12962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6" extrusionOk="0">
                    <a:moveTo>
                      <a:pt x="183" y="0"/>
                    </a:moveTo>
                    <a:cubicBezTo>
                      <a:pt x="89" y="0"/>
                      <a:pt x="0" y="72"/>
                      <a:pt x="0" y="181"/>
                    </a:cubicBezTo>
                    <a:cubicBezTo>
                      <a:pt x="0" y="285"/>
                      <a:pt x="81" y="365"/>
                      <a:pt x="184" y="365"/>
                    </a:cubicBezTo>
                    <a:cubicBezTo>
                      <a:pt x="345" y="365"/>
                      <a:pt x="426" y="170"/>
                      <a:pt x="311" y="55"/>
                    </a:cubicBezTo>
                    <a:cubicBezTo>
                      <a:pt x="273" y="17"/>
                      <a:pt x="227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2"/>
              <p:cNvSpPr/>
              <p:nvPr/>
            </p:nvSpPr>
            <p:spPr>
              <a:xfrm>
                <a:off x="672286" y="3579875"/>
                <a:ext cx="33622" cy="284832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9361" extrusionOk="0">
                    <a:moveTo>
                      <a:pt x="0" y="1"/>
                    </a:moveTo>
                    <a:lnTo>
                      <a:pt x="0" y="9361"/>
                    </a:lnTo>
                    <a:cubicBezTo>
                      <a:pt x="58" y="9338"/>
                      <a:pt x="115" y="9327"/>
                      <a:pt x="184" y="9327"/>
                    </a:cubicBezTo>
                    <a:lnTo>
                      <a:pt x="1104" y="9327"/>
                    </a:lnTo>
                    <a:lnTo>
                      <a:pt x="1104" y="35"/>
                    </a:lnTo>
                    <a:lnTo>
                      <a:pt x="184" y="35"/>
                    </a:lnTo>
                    <a:cubicBezTo>
                      <a:pt x="115" y="35"/>
                      <a:pt x="58" y="24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2"/>
              <p:cNvSpPr/>
              <p:nvPr/>
            </p:nvSpPr>
            <p:spPr>
              <a:xfrm>
                <a:off x="683483" y="3965817"/>
                <a:ext cx="79111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3888" extrusionOk="0">
                    <a:moveTo>
                      <a:pt x="0" y="0"/>
                    </a:moveTo>
                    <a:lnTo>
                      <a:pt x="0" y="33888"/>
                    </a:lnTo>
                    <a:lnTo>
                      <a:pt x="2599" y="33888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2"/>
              <p:cNvSpPr/>
              <p:nvPr/>
            </p:nvSpPr>
            <p:spPr>
              <a:xfrm>
                <a:off x="683483" y="3897568"/>
                <a:ext cx="79111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117" extrusionOk="0">
                    <a:moveTo>
                      <a:pt x="0" y="1"/>
                    </a:moveTo>
                    <a:lnTo>
                      <a:pt x="0" y="1116"/>
                    </a:lnTo>
                    <a:lnTo>
                      <a:pt x="2599" y="1116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2"/>
              <p:cNvSpPr/>
              <p:nvPr/>
            </p:nvSpPr>
            <p:spPr>
              <a:xfrm>
                <a:off x="672286" y="3943058"/>
                <a:ext cx="90309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69" extrusionOk="0">
                    <a:moveTo>
                      <a:pt x="184" y="1"/>
                    </a:moveTo>
                    <a:cubicBezTo>
                      <a:pt x="81" y="1"/>
                      <a:pt x="0" y="81"/>
                      <a:pt x="0" y="185"/>
                    </a:cubicBezTo>
                    <a:cubicBezTo>
                      <a:pt x="0" y="277"/>
                      <a:pt x="69" y="357"/>
                      <a:pt x="161" y="357"/>
                    </a:cubicBezTo>
                    <a:lnTo>
                      <a:pt x="184" y="357"/>
                    </a:lnTo>
                    <a:cubicBezTo>
                      <a:pt x="196" y="357"/>
                      <a:pt x="196" y="369"/>
                      <a:pt x="207" y="369"/>
                    </a:cubicBezTo>
                    <a:lnTo>
                      <a:pt x="2967" y="369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42"/>
            <p:cNvGrpSpPr/>
            <p:nvPr/>
          </p:nvGrpSpPr>
          <p:grpSpPr>
            <a:xfrm>
              <a:off x="4252659" y="2960949"/>
              <a:ext cx="1091343" cy="2035995"/>
              <a:chOff x="4252659" y="2960949"/>
              <a:chExt cx="1091343" cy="2035995"/>
            </a:xfrm>
          </p:grpSpPr>
          <p:sp>
            <p:nvSpPr>
              <p:cNvPr id="408" name="Google Shape;408;p42"/>
              <p:cNvSpPr/>
              <p:nvPr/>
            </p:nvSpPr>
            <p:spPr>
              <a:xfrm>
                <a:off x="4937734" y="4413315"/>
                <a:ext cx="194584" cy="91009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2991" extrusionOk="0">
                    <a:moveTo>
                      <a:pt x="1" y="0"/>
                    </a:moveTo>
                    <a:lnTo>
                      <a:pt x="1323" y="2990"/>
                    </a:lnTo>
                    <a:lnTo>
                      <a:pt x="6394" y="2990"/>
                    </a:lnTo>
                    <a:cubicBezTo>
                      <a:pt x="5693" y="1863"/>
                      <a:pt x="4957" y="690"/>
                      <a:pt x="46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2"/>
              <p:cNvSpPr/>
              <p:nvPr/>
            </p:nvSpPr>
            <p:spPr>
              <a:xfrm>
                <a:off x="4632638" y="4412949"/>
                <a:ext cx="331386" cy="91374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3003" extrusionOk="0">
                    <a:moveTo>
                      <a:pt x="5451" y="1"/>
                    </a:moveTo>
                    <a:cubicBezTo>
                      <a:pt x="5428" y="1"/>
                      <a:pt x="5405" y="12"/>
                      <a:pt x="5382" y="12"/>
                    </a:cubicBezTo>
                    <a:lnTo>
                      <a:pt x="1323" y="12"/>
                    </a:lnTo>
                    <a:lnTo>
                      <a:pt x="1" y="3002"/>
                    </a:lnTo>
                    <a:lnTo>
                      <a:pt x="10890" y="3002"/>
                    </a:lnTo>
                    <a:lnTo>
                      <a:pt x="9568" y="12"/>
                    </a:lnTo>
                    <a:lnTo>
                      <a:pt x="5509" y="12"/>
                    </a:lnTo>
                    <a:cubicBezTo>
                      <a:pt x="5486" y="12"/>
                      <a:pt x="5474" y="1"/>
                      <a:pt x="5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2"/>
              <p:cNvSpPr/>
              <p:nvPr/>
            </p:nvSpPr>
            <p:spPr>
              <a:xfrm>
                <a:off x="4857619" y="3998344"/>
                <a:ext cx="187220" cy="324388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10661" extrusionOk="0">
                    <a:moveTo>
                      <a:pt x="0" y="1"/>
                    </a:moveTo>
                    <a:lnTo>
                      <a:pt x="1645" y="10660"/>
                    </a:lnTo>
                    <a:lnTo>
                      <a:pt x="6152" y="10660"/>
                    </a:lnTo>
                    <a:cubicBezTo>
                      <a:pt x="5991" y="10154"/>
                      <a:pt x="5807" y="9579"/>
                      <a:pt x="5600" y="8947"/>
                    </a:cubicBezTo>
                    <a:cubicBezTo>
                      <a:pt x="4692" y="6130"/>
                      <a:pt x="3462" y="2300"/>
                      <a:pt x="3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2"/>
              <p:cNvSpPr/>
              <p:nvPr/>
            </p:nvSpPr>
            <p:spPr>
              <a:xfrm>
                <a:off x="4753009" y="3100885"/>
                <a:ext cx="86445" cy="128434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4221" extrusionOk="0">
                    <a:moveTo>
                      <a:pt x="414" y="1"/>
                    </a:moveTo>
                    <a:lnTo>
                      <a:pt x="265" y="1473"/>
                    </a:lnTo>
                    <a:cubicBezTo>
                      <a:pt x="184" y="2335"/>
                      <a:pt x="92" y="3255"/>
                      <a:pt x="0" y="4221"/>
                    </a:cubicBezTo>
                    <a:lnTo>
                      <a:pt x="2841" y="2806"/>
                    </a:lnTo>
                    <a:cubicBezTo>
                      <a:pt x="2783" y="2220"/>
                      <a:pt x="2737" y="1668"/>
                      <a:pt x="2680" y="1128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2"/>
              <p:cNvSpPr/>
              <p:nvPr/>
            </p:nvSpPr>
            <p:spPr>
              <a:xfrm>
                <a:off x="4773639" y="2960949"/>
                <a:ext cx="47284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668" extrusionOk="0">
                    <a:moveTo>
                      <a:pt x="150" y="0"/>
                    </a:moveTo>
                    <a:lnTo>
                      <a:pt x="1" y="1667"/>
                    </a:lnTo>
                    <a:lnTo>
                      <a:pt x="1553" y="897"/>
                    </a:lnTo>
                    <a:cubicBezTo>
                      <a:pt x="1519" y="483"/>
                      <a:pt x="1496" y="173"/>
                      <a:pt x="1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2"/>
              <p:cNvSpPr/>
              <p:nvPr/>
            </p:nvSpPr>
            <p:spPr>
              <a:xfrm>
                <a:off x="4766640" y="3001874"/>
                <a:ext cx="66515" cy="118302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3888" extrusionOk="0">
                    <a:moveTo>
                      <a:pt x="1829" y="0"/>
                    </a:moveTo>
                    <a:lnTo>
                      <a:pt x="185" y="817"/>
                    </a:lnTo>
                    <a:cubicBezTo>
                      <a:pt x="139" y="1392"/>
                      <a:pt x="70" y="2047"/>
                      <a:pt x="1" y="2783"/>
                    </a:cubicBezTo>
                    <a:lnTo>
                      <a:pt x="1" y="2806"/>
                    </a:lnTo>
                    <a:lnTo>
                      <a:pt x="2186" y="3887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2"/>
              <p:cNvSpPr/>
              <p:nvPr/>
            </p:nvSpPr>
            <p:spPr>
              <a:xfrm>
                <a:off x="4708919" y="3594571"/>
                <a:ext cx="193519" cy="179887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5912" extrusionOk="0">
                    <a:moveTo>
                      <a:pt x="5669" y="1"/>
                    </a:moveTo>
                    <a:lnTo>
                      <a:pt x="0" y="2830"/>
                    </a:lnTo>
                    <a:lnTo>
                      <a:pt x="6359" y="5911"/>
                    </a:lnTo>
                    <a:cubicBezTo>
                      <a:pt x="6141" y="4186"/>
                      <a:pt x="5911" y="2220"/>
                      <a:pt x="56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2"/>
              <p:cNvSpPr/>
              <p:nvPr/>
            </p:nvSpPr>
            <p:spPr>
              <a:xfrm>
                <a:off x="4747745" y="3199896"/>
                <a:ext cx="106405" cy="138597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4555" extrusionOk="0">
                    <a:moveTo>
                      <a:pt x="3060" y="1"/>
                    </a:moveTo>
                    <a:lnTo>
                      <a:pt x="127" y="1461"/>
                    </a:lnTo>
                    <a:cubicBezTo>
                      <a:pt x="93" y="1898"/>
                      <a:pt x="47" y="2347"/>
                      <a:pt x="1" y="2795"/>
                    </a:cubicBezTo>
                    <a:lnTo>
                      <a:pt x="3496" y="4555"/>
                    </a:lnTo>
                    <a:lnTo>
                      <a:pt x="3485" y="4394"/>
                    </a:lnTo>
                    <a:cubicBezTo>
                      <a:pt x="3347" y="2853"/>
                      <a:pt x="3197" y="1381"/>
                      <a:pt x="30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2"/>
              <p:cNvSpPr/>
              <p:nvPr/>
            </p:nvSpPr>
            <p:spPr>
              <a:xfrm>
                <a:off x="4730949" y="3298573"/>
                <a:ext cx="128100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4900" extrusionOk="0">
                    <a:moveTo>
                      <a:pt x="507" y="1"/>
                    </a:moveTo>
                    <a:cubicBezTo>
                      <a:pt x="380" y="1208"/>
                      <a:pt x="254" y="2461"/>
                      <a:pt x="127" y="3738"/>
                    </a:cubicBezTo>
                    <a:lnTo>
                      <a:pt x="1" y="4899"/>
                    </a:lnTo>
                    <a:lnTo>
                      <a:pt x="1" y="4899"/>
                    </a:lnTo>
                    <a:lnTo>
                      <a:pt x="4209" y="2806"/>
                    </a:lnTo>
                    <a:cubicBezTo>
                      <a:pt x="4175" y="2461"/>
                      <a:pt x="4140" y="2128"/>
                      <a:pt x="4106" y="1806"/>
                    </a:cubicBezTo>
                    <a:lnTo>
                      <a:pt x="5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2"/>
              <p:cNvSpPr/>
              <p:nvPr/>
            </p:nvSpPr>
            <p:spPr>
              <a:xfrm>
                <a:off x="4679161" y="3692548"/>
                <a:ext cx="216279" cy="195953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6440" extrusionOk="0">
                    <a:moveTo>
                      <a:pt x="829" y="0"/>
                    </a:moveTo>
                    <a:cubicBezTo>
                      <a:pt x="530" y="2588"/>
                      <a:pt x="254" y="4738"/>
                      <a:pt x="1" y="6440"/>
                    </a:cubicBezTo>
                    <a:lnTo>
                      <a:pt x="7107" y="3048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2"/>
              <p:cNvSpPr/>
              <p:nvPr/>
            </p:nvSpPr>
            <p:spPr>
              <a:xfrm>
                <a:off x="4676027" y="3795058"/>
                <a:ext cx="244607" cy="112703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3704" extrusionOk="0">
                    <a:moveTo>
                      <a:pt x="7532" y="1"/>
                    </a:moveTo>
                    <a:lnTo>
                      <a:pt x="23" y="3565"/>
                    </a:lnTo>
                    <a:cubicBezTo>
                      <a:pt x="23" y="3611"/>
                      <a:pt x="12" y="3657"/>
                      <a:pt x="0" y="3703"/>
                    </a:cubicBezTo>
                    <a:lnTo>
                      <a:pt x="8038" y="3703"/>
                    </a:lnTo>
                    <a:cubicBezTo>
                      <a:pt x="7877" y="2657"/>
                      <a:pt x="7705" y="1427"/>
                      <a:pt x="7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2"/>
              <p:cNvSpPr/>
              <p:nvPr/>
            </p:nvSpPr>
            <p:spPr>
              <a:xfrm>
                <a:off x="4597646" y="3920328"/>
                <a:ext cx="401369" cy="65115"/>
              </a:xfrm>
              <a:custGeom>
                <a:avLst/>
                <a:gdLst/>
                <a:ahLst/>
                <a:cxnLst/>
                <a:rect l="l" t="t" r="r" b="b"/>
                <a:pathLst>
                  <a:path w="13191" h="2140" extrusionOk="0">
                    <a:moveTo>
                      <a:pt x="1" y="0"/>
                    </a:moveTo>
                    <a:cubicBezTo>
                      <a:pt x="116" y="1288"/>
                      <a:pt x="1289" y="2013"/>
                      <a:pt x="1530" y="2139"/>
                    </a:cubicBezTo>
                    <a:lnTo>
                      <a:pt x="11661" y="2139"/>
                    </a:lnTo>
                    <a:cubicBezTo>
                      <a:pt x="11891" y="2013"/>
                      <a:pt x="13075" y="1277"/>
                      <a:pt x="131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2"/>
              <p:cNvSpPr/>
              <p:nvPr/>
            </p:nvSpPr>
            <p:spPr>
              <a:xfrm>
                <a:off x="4707155" y="3495925"/>
                <a:ext cx="172524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24" extrusionOk="0">
                    <a:moveTo>
                      <a:pt x="622" y="0"/>
                    </a:moveTo>
                    <a:cubicBezTo>
                      <a:pt x="403" y="2150"/>
                      <a:pt x="185" y="4002"/>
                      <a:pt x="1" y="5623"/>
                    </a:cubicBezTo>
                    <a:lnTo>
                      <a:pt x="5670" y="2794"/>
                    </a:lnTo>
                    <a:cubicBezTo>
                      <a:pt x="5658" y="2691"/>
                      <a:pt x="5658" y="2599"/>
                      <a:pt x="5647" y="2507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2"/>
              <p:cNvSpPr/>
              <p:nvPr/>
            </p:nvSpPr>
            <p:spPr>
              <a:xfrm>
                <a:off x="4727450" y="3397584"/>
                <a:ext cx="149795" cy="159927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5256" extrusionOk="0">
                    <a:moveTo>
                      <a:pt x="4370" y="1"/>
                    </a:moveTo>
                    <a:lnTo>
                      <a:pt x="70" y="2151"/>
                    </a:lnTo>
                    <a:lnTo>
                      <a:pt x="58" y="2347"/>
                    </a:lnTo>
                    <a:cubicBezTo>
                      <a:pt x="35" y="2485"/>
                      <a:pt x="24" y="2646"/>
                      <a:pt x="1" y="2795"/>
                    </a:cubicBezTo>
                    <a:lnTo>
                      <a:pt x="4922" y="5256"/>
                    </a:lnTo>
                    <a:cubicBezTo>
                      <a:pt x="4727" y="3485"/>
                      <a:pt x="4543" y="1726"/>
                      <a:pt x="4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2"/>
              <p:cNvSpPr/>
              <p:nvPr/>
            </p:nvSpPr>
            <p:spPr>
              <a:xfrm>
                <a:off x="4552157" y="3998344"/>
                <a:ext cx="186886" cy="324388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0661" extrusionOk="0">
                    <a:moveTo>
                      <a:pt x="3152" y="1"/>
                    </a:moveTo>
                    <a:cubicBezTo>
                      <a:pt x="2692" y="2300"/>
                      <a:pt x="1450" y="6130"/>
                      <a:pt x="541" y="8947"/>
                    </a:cubicBezTo>
                    <a:cubicBezTo>
                      <a:pt x="346" y="9579"/>
                      <a:pt x="150" y="10154"/>
                      <a:pt x="1" y="10660"/>
                    </a:cubicBezTo>
                    <a:lnTo>
                      <a:pt x="4508" y="10660"/>
                    </a:lnTo>
                    <a:lnTo>
                      <a:pt x="61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2"/>
              <p:cNvSpPr/>
              <p:nvPr/>
            </p:nvSpPr>
            <p:spPr>
              <a:xfrm>
                <a:off x="4261757" y="4516890"/>
                <a:ext cx="351316" cy="428267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075" extrusionOk="0">
                    <a:moveTo>
                      <a:pt x="6394" y="0"/>
                    </a:moveTo>
                    <a:cubicBezTo>
                      <a:pt x="5842" y="874"/>
                      <a:pt x="5325" y="1702"/>
                      <a:pt x="5106" y="2139"/>
                    </a:cubicBezTo>
                    <a:cubicBezTo>
                      <a:pt x="1726" y="8900"/>
                      <a:pt x="449" y="12339"/>
                      <a:pt x="1" y="14075"/>
                    </a:cubicBezTo>
                    <a:lnTo>
                      <a:pt x="4796" y="14075"/>
                    </a:lnTo>
                    <a:cubicBezTo>
                      <a:pt x="5152" y="11453"/>
                      <a:pt x="6279" y="6727"/>
                      <a:pt x="9867" y="3818"/>
                    </a:cubicBezTo>
                    <a:lnTo>
                      <a:pt x="115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2"/>
              <p:cNvSpPr/>
              <p:nvPr/>
            </p:nvSpPr>
            <p:spPr>
              <a:xfrm>
                <a:off x="4983589" y="4516890"/>
                <a:ext cx="351316" cy="428267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075" extrusionOk="0">
                    <a:moveTo>
                      <a:pt x="0" y="0"/>
                    </a:moveTo>
                    <a:lnTo>
                      <a:pt x="1679" y="3818"/>
                    </a:lnTo>
                    <a:cubicBezTo>
                      <a:pt x="5278" y="6727"/>
                      <a:pt x="6394" y="11453"/>
                      <a:pt x="6750" y="14075"/>
                    </a:cubicBezTo>
                    <a:lnTo>
                      <a:pt x="11545" y="14075"/>
                    </a:lnTo>
                    <a:cubicBezTo>
                      <a:pt x="11097" y="12339"/>
                      <a:pt x="9820" y="8900"/>
                      <a:pt x="6451" y="2139"/>
                    </a:cubicBezTo>
                    <a:cubicBezTo>
                      <a:pt x="6221" y="1702"/>
                      <a:pt x="5704" y="874"/>
                      <a:pt x="5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2"/>
              <p:cNvSpPr/>
              <p:nvPr/>
            </p:nvSpPr>
            <p:spPr>
              <a:xfrm>
                <a:off x="4582950" y="4516890"/>
                <a:ext cx="431097" cy="100441"/>
              </a:xfrm>
              <a:custGeom>
                <a:avLst/>
                <a:gdLst/>
                <a:ahLst/>
                <a:cxnLst/>
                <a:rect l="l" t="t" r="r" b="b"/>
                <a:pathLst>
                  <a:path w="14168" h="3301" extrusionOk="0">
                    <a:moveTo>
                      <a:pt x="1450" y="0"/>
                    </a:moveTo>
                    <a:lnTo>
                      <a:pt x="1" y="3300"/>
                    </a:lnTo>
                    <a:cubicBezTo>
                      <a:pt x="1772" y="2081"/>
                      <a:pt x="4083" y="1288"/>
                      <a:pt x="7084" y="1288"/>
                    </a:cubicBezTo>
                    <a:cubicBezTo>
                      <a:pt x="10085" y="1288"/>
                      <a:pt x="12397" y="2081"/>
                      <a:pt x="14168" y="3300"/>
                    </a:cubicBezTo>
                    <a:lnTo>
                      <a:pt x="127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2"/>
              <p:cNvSpPr/>
              <p:nvPr/>
            </p:nvSpPr>
            <p:spPr>
              <a:xfrm>
                <a:off x="5190343" y="4957723"/>
                <a:ext cx="153659" cy="39221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1289" extrusionOk="0">
                    <a:moveTo>
                      <a:pt x="1" y="1"/>
                    </a:moveTo>
                    <a:cubicBezTo>
                      <a:pt x="70" y="587"/>
                      <a:pt x="104" y="1047"/>
                      <a:pt x="104" y="1289"/>
                    </a:cubicBezTo>
                    <a:lnTo>
                      <a:pt x="4934" y="1289"/>
                    </a:lnTo>
                    <a:cubicBezTo>
                      <a:pt x="4980" y="1208"/>
                      <a:pt x="5049" y="898"/>
                      <a:pt x="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2"/>
              <p:cNvSpPr/>
              <p:nvPr/>
            </p:nvSpPr>
            <p:spPr>
              <a:xfrm>
                <a:off x="4252659" y="4958089"/>
                <a:ext cx="153628" cy="38856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77" extrusionOk="0">
                    <a:moveTo>
                      <a:pt x="196" y="0"/>
                    </a:moveTo>
                    <a:cubicBezTo>
                      <a:pt x="1" y="897"/>
                      <a:pt x="81" y="1196"/>
                      <a:pt x="116" y="1277"/>
                    </a:cubicBezTo>
                    <a:lnTo>
                      <a:pt x="4945" y="1277"/>
                    </a:lnTo>
                    <a:cubicBezTo>
                      <a:pt x="4957" y="1035"/>
                      <a:pt x="4980" y="587"/>
                      <a:pt x="50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2"/>
              <p:cNvSpPr/>
              <p:nvPr/>
            </p:nvSpPr>
            <p:spPr>
              <a:xfrm>
                <a:off x="4442314" y="4334933"/>
                <a:ext cx="712399" cy="65815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163" extrusionOk="0">
                    <a:moveTo>
                      <a:pt x="11706" y="1"/>
                    </a:moveTo>
                    <a:cubicBezTo>
                      <a:pt x="11683" y="12"/>
                      <a:pt x="11660" y="12"/>
                      <a:pt x="11637" y="12"/>
                    </a:cubicBezTo>
                    <a:lnTo>
                      <a:pt x="0" y="12"/>
                    </a:lnTo>
                    <a:cubicBezTo>
                      <a:pt x="184" y="1323"/>
                      <a:pt x="2093" y="2059"/>
                      <a:pt x="2357" y="2151"/>
                    </a:cubicBezTo>
                    <a:lnTo>
                      <a:pt x="11637" y="2151"/>
                    </a:lnTo>
                    <a:cubicBezTo>
                      <a:pt x="11660" y="2151"/>
                      <a:pt x="11683" y="2162"/>
                      <a:pt x="11706" y="2162"/>
                    </a:cubicBezTo>
                    <a:cubicBezTo>
                      <a:pt x="11729" y="2162"/>
                      <a:pt x="11741" y="2151"/>
                      <a:pt x="11764" y="2151"/>
                    </a:cubicBezTo>
                    <a:lnTo>
                      <a:pt x="21043" y="2151"/>
                    </a:lnTo>
                    <a:cubicBezTo>
                      <a:pt x="21308" y="2059"/>
                      <a:pt x="23217" y="1323"/>
                      <a:pt x="23412" y="12"/>
                    </a:cubicBezTo>
                    <a:lnTo>
                      <a:pt x="11764" y="12"/>
                    </a:lnTo>
                    <a:cubicBezTo>
                      <a:pt x="11741" y="12"/>
                      <a:pt x="11729" y="12"/>
                      <a:pt x="11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2"/>
              <p:cNvSpPr/>
              <p:nvPr/>
            </p:nvSpPr>
            <p:spPr>
              <a:xfrm>
                <a:off x="4464343" y="4413315"/>
                <a:ext cx="194584" cy="91009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2991" extrusionOk="0">
                    <a:moveTo>
                      <a:pt x="1737" y="0"/>
                    </a:moveTo>
                    <a:cubicBezTo>
                      <a:pt x="1438" y="690"/>
                      <a:pt x="714" y="1863"/>
                      <a:pt x="1" y="2990"/>
                    </a:cubicBezTo>
                    <a:lnTo>
                      <a:pt x="5083" y="2990"/>
                    </a:lnTo>
                    <a:lnTo>
                      <a:pt x="63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42"/>
            <p:cNvGrpSpPr/>
            <p:nvPr/>
          </p:nvGrpSpPr>
          <p:grpSpPr>
            <a:xfrm>
              <a:off x="7849494" y="2519720"/>
              <a:ext cx="620386" cy="2477224"/>
              <a:chOff x="7849494" y="2519720"/>
              <a:chExt cx="620386" cy="2477224"/>
            </a:xfrm>
          </p:grpSpPr>
          <p:sp>
            <p:nvSpPr>
              <p:cNvPr id="431" name="Google Shape;431;p42"/>
              <p:cNvSpPr/>
              <p:nvPr/>
            </p:nvSpPr>
            <p:spPr>
              <a:xfrm>
                <a:off x="7849494" y="3329031"/>
                <a:ext cx="620386" cy="56686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3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2"/>
              <p:cNvSpPr/>
              <p:nvPr/>
            </p:nvSpPr>
            <p:spPr>
              <a:xfrm>
                <a:off x="7849494" y="3397249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2"/>
              <p:cNvSpPr/>
              <p:nvPr/>
            </p:nvSpPr>
            <p:spPr>
              <a:xfrm>
                <a:off x="7849494" y="3260447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2"/>
              <p:cNvSpPr/>
              <p:nvPr/>
            </p:nvSpPr>
            <p:spPr>
              <a:xfrm>
                <a:off x="7849494" y="3192198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2"/>
              <p:cNvSpPr/>
              <p:nvPr/>
            </p:nvSpPr>
            <p:spPr>
              <a:xfrm>
                <a:off x="7849494" y="3465833"/>
                <a:ext cx="620386" cy="56686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3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2"/>
              <p:cNvSpPr/>
              <p:nvPr/>
            </p:nvSpPr>
            <p:spPr>
              <a:xfrm>
                <a:off x="7849494" y="3739437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2"/>
              <p:cNvSpPr/>
              <p:nvPr/>
            </p:nvSpPr>
            <p:spPr>
              <a:xfrm>
                <a:off x="7849494" y="3602635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7849494" y="3123645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4"/>
                    </a:lnTo>
                    <a:lnTo>
                      <a:pt x="20388" y="1874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7849494" y="3534051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2"/>
              <p:cNvSpPr/>
              <p:nvPr/>
            </p:nvSpPr>
            <p:spPr>
              <a:xfrm>
                <a:off x="7849494" y="3670853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2"/>
              <p:cNvSpPr/>
              <p:nvPr/>
            </p:nvSpPr>
            <p:spPr>
              <a:xfrm>
                <a:off x="7849494" y="2644990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2"/>
              <p:cNvSpPr/>
              <p:nvPr/>
            </p:nvSpPr>
            <p:spPr>
              <a:xfrm>
                <a:off x="7849494" y="2576772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2"/>
              <p:cNvSpPr/>
              <p:nvPr/>
            </p:nvSpPr>
            <p:spPr>
              <a:xfrm>
                <a:off x="7849494" y="3055396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2"/>
              <p:cNvSpPr/>
              <p:nvPr/>
            </p:nvSpPr>
            <p:spPr>
              <a:xfrm>
                <a:off x="7849494" y="2519720"/>
                <a:ext cx="620386" cy="45520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496" extrusionOk="0">
                    <a:moveTo>
                      <a:pt x="0" y="1"/>
                    </a:moveTo>
                    <a:lnTo>
                      <a:pt x="0" y="1496"/>
                    </a:lnTo>
                    <a:lnTo>
                      <a:pt x="20388" y="1496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2"/>
              <p:cNvSpPr/>
              <p:nvPr/>
            </p:nvSpPr>
            <p:spPr>
              <a:xfrm>
                <a:off x="7849494" y="2713574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2"/>
              <p:cNvSpPr/>
              <p:nvPr/>
            </p:nvSpPr>
            <p:spPr>
              <a:xfrm>
                <a:off x="7849494" y="2987178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2"/>
              <p:cNvSpPr/>
              <p:nvPr/>
            </p:nvSpPr>
            <p:spPr>
              <a:xfrm>
                <a:off x="7849494" y="2781792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2"/>
              <p:cNvSpPr/>
              <p:nvPr/>
            </p:nvSpPr>
            <p:spPr>
              <a:xfrm>
                <a:off x="7849494" y="2918594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2"/>
              <p:cNvSpPr/>
              <p:nvPr/>
            </p:nvSpPr>
            <p:spPr>
              <a:xfrm>
                <a:off x="7849494" y="2850010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2"/>
              <p:cNvSpPr/>
              <p:nvPr/>
            </p:nvSpPr>
            <p:spPr>
              <a:xfrm>
                <a:off x="7849494" y="3875874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2"/>
              <p:cNvSpPr/>
              <p:nvPr/>
            </p:nvSpPr>
            <p:spPr>
              <a:xfrm>
                <a:off x="7849494" y="4696716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2"/>
              <p:cNvSpPr/>
              <p:nvPr/>
            </p:nvSpPr>
            <p:spPr>
              <a:xfrm>
                <a:off x="7849494" y="4764935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2"/>
              <p:cNvSpPr/>
              <p:nvPr/>
            </p:nvSpPr>
            <p:spPr>
              <a:xfrm>
                <a:off x="7849494" y="4628133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2"/>
              <p:cNvSpPr/>
              <p:nvPr/>
            </p:nvSpPr>
            <p:spPr>
              <a:xfrm>
                <a:off x="7849494" y="4491696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2"/>
              <p:cNvSpPr/>
              <p:nvPr/>
            </p:nvSpPr>
            <p:spPr>
              <a:xfrm>
                <a:off x="7849494" y="3807655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2"/>
              <p:cNvSpPr/>
              <p:nvPr/>
            </p:nvSpPr>
            <p:spPr>
              <a:xfrm>
                <a:off x="7849494" y="4970320"/>
                <a:ext cx="620386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875" extrusionOk="0">
                    <a:moveTo>
                      <a:pt x="0" y="1"/>
                    </a:moveTo>
                    <a:lnTo>
                      <a:pt x="0" y="875"/>
                    </a:lnTo>
                    <a:lnTo>
                      <a:pt x="20388" y="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2"/>
              <p:cNvSpPr/>
              <p:nvPr/>
            </p:nvSpPr>
            <p:spPr>
              <a:xfrm>
                <a:off x="7849494" y="4833518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2"/>
              <p:cNvSpPr/>
              <p:nvPr/>
            </p:nvSpPr>
            <p:spPr>
              <a:xfrm>
                <a:off x="7849494" y="4901767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4"/>
                    </a:lnTo>
                    <a:lnTo>
                      <a:pt x="20388" y="1874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2"/>
              <p:cNvSpPr/>
              <p:nvPr/>
            </p:nvSpPr>
            <p:spPr>
              <a:xfrm>
                <a:off x="7849494" y="4559914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2"/>
              <p:cNvSpPr/>
              <p:nvPr/>
            </p:nvSpPr>
            <p:spPr>
              <a:xfrm>
                <a:off x="7849494" y="4012706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4"/>
                    </a:lnTo>
                    <a:lnTo>
                      <a:pt x="20388" y="1874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2"/>
              <p:cNvSpPr/>
              <p:nvPr/>
            </p:nvSpPr>
            <p:spPr>
              <a:xfrm>
                <a:off x="7849494" y="4423112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2"/>
              <p:cNvSpPr/>
              <p:nvPr/>
            </p:nvSpPr>
            <p:spPr>
              <a:xfrm>
                <a:off x="7849494" y="3944457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2"/>
              <p:cNvSpPr/>
              <p:nvPr/>
            </p:nvSpPr>
            <p:spPr>
              <a:xfrm>
                <a:off x="7849494" y="4149508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2"/>
              <p:cNvSpPr/>
              <p:nvPr/>
            </p:nvSpPr>
            <p:spPr>
              <a:xfrm>
                <a:off x="7849494" y="4081259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2"/>
              <p:cNvSpPr/>
              <p:nvPr/>
            </p:nvSpPr>
            <p:spPr>
              <a:xfrm>
                <a:off x="7849494" y="4218061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2"/>
              <p:cNvSpPr/>
              <p:nvPr/>
            </p:nvSpPr>
            <p:spPr>
              <a:xfrm>
                <a:off x="7849494" y="4354894"/>
                <a:ext cx="620386" cy="56686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3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2"/>
              <p:cNvSpPr/>
              <p:nvPr/>
            </p:nvSpPr>
            <p:spPr>
              <a:xfrm>
                <a:off x="7849494" y="4286310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8" name="Google Shape;468;p42"/>
            <p:cNvGrpSpPr/>
            <p:nvPr/>
          </p:nvGrpSpPr>
          <p:grpSpPr>
            <a:xfrm>
              <a:off x="5971995" y="3391529"/>
              <a:ext cx="1592362" cy="1605416"/>
              <a:chOff x="5971995" y="3391529"/>
              <a:chExt cx="1592362" cy="1605416"/>
            </a:xfrm>
          </p:grpSpPr>
          <p:sp>
            <p:nvSpPr>
              <p:cNvPr id="469" name="Google Shape;469;p42"/>
              <p:cNvSpPr/>
              <p:nvPr/>
            </p:nvSpPr>
            <p:spPr>
              <a:xfrm>
                <a:off x="6154652" y="4084758"/>
                <a:ext cx="1227415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40339" h="5613" extrusionOk="0">
                    <a:moveTo>
                      <a:pt x="9073" y="1"/>
                    </a:moveTo>
                    <a:cubicBezTo>
                      <a:pt x="5957" y="3359"/>
                      <a:pt x="2036" y="4957"/>
                      <a:pt x="0" y="5612"/>
                    </a:cubicBezTo>
                    <a:lnTo>
                      <a:pt x="40339" y="5612"/>
                    </a:lnTo>
                    <a:cubicBezTo>
                      <a:pt x="38303" y="4957"/>
                      <a:pt x="34382" y="3347"/>
                      <a:pt x="31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2"/>
              <p:cNvSpPr/>
              <p:nvPr/>
            </p:nvSpPr>
            <p:spPr>
              <a:xfrm>
                <a:off x="6251198" y="4267050"/>
                <a:ext cx="1033957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33981" h="1209" extrusionOk="0">
                    <a:moveTo>
                      <a:pt x="1" y="1"/>
                    </a:moveTo>
                    <a:lnTo>
                      <a:pt x="1" y="1208"/>
                    </a:lnTo>
                    <a:lnTo>
                      <a:pt x="33980" y="1208"/>
                    </a:lnTo>
                    <a:lnTo>
                      <a:pt x="339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2"/>
              <p:cNvSpPr/>
              <p:nvPr/>
            </p:nvSpPr>
            <p:spPr>
              <a:xfrm>
                <a:off x="6531131" y="3902133"/>
                <a:ext cx="61251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612" extrusionOk="0">
                    <a:moveTo>
                      <a:pt x="0" y="0"/>
                    </a:moveTo>
                    <a:lnTo>
                      <a:pt x="0" y="5612"/>
                    </a:lnTo>
                    <a:lnTo>
                      <a:pt x="2012" y="5612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2"/>
              <p:cNvSpPr/>
              <p:nvPr/>
            </p:nvSpPr>
            <p:spPr>
              <a:xfrm>
                <a:off x="7163019" y="4315338"/>
                <a:ext cx="122136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624" extrusionOk="0">
                    <a:moveTo>
                      <a:pt x="0" y="1"/>
                    </a:moveTo>
                    <a:lnTo>
                      <a:pt x="0" y="5624"/>
                    </a:lnTo>
                    <a:lnTo>
                      <a:pt x="4013" y="5624"/>
                    </a:lnTo>
                    <a:lnTo>
                      <a:pt x="40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2"/>
              <p:cNvSpPr/>
              <p:nvPr/>
            </p:nvSpPr>
            <p:spPr>
              <a:xfrm>
                <a:off x="6433854" y="3902133"/>
                <a:ext cx="85745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5612" extrusionOk="0">
                    <a:moveTo>
                      <a:pt x="0" y="0"/>
                    </a:moveTo>
                    <a:lnTo>
                      <a:pt x="0" y="5612"/>
                    </a:lnTo>
                    <a:lnTo>
                      <a:pt x="2818" y="5612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2"/>
              <p:cNvSpPr/>
              <p:nvPr/>
            </p:nvSpPr>
            <p:spPr>
              <a:xfrm>
                <a:off x="6737551" y="4315338"/>
                <a:ext cx="61251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613" extrusionOk="0">
                    <a:moveTo>
                      <a:pt x="1" y="1"/>
                    </a:moveTo>
                    <a:lnTo>
                      <a:pt x="1" y="5612"/>
                    </a:lnTo>
                    <a:lnTo>
                      <a:pt x="2013" y="5612"/>
                    </a:ln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2"/>
              <p:cNvSpPr/>
              <p:nvPr/>
            </p:nvSpPr>
            <p:spPr>
              <a:xfrm>
                <a:off x="6810334" y="4315338"/>
                <a:ext cx="268036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8809" h="5624" extrusionOk="0">
                    <a:moveTo>
                      <a:pt x="0" y="1"/>
                    </a:moveTo>
                    <a:lnTo>
                      <a:pt x="0" y="5624"/>
                    </a:lnTo>
                    <a:lnTo>
                      <a:pt x="8809" y="5624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2"/>
              <p:cNvSpPr/>
              <p:nvPr/>
            </p:nvSpPr>
            <p:spPr>
              <a:xfrm>
                <a:off x="7089902" y="4315338"/>
                <a:ext cx="61585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5613" extrusionOk="0">
                    <a:moveTo>
                      <a:pt x="0" y="1"/>
                    </a:moveTo>
                    <a:lnTo>
                      <a:pt x="0" y="5612"/>
                    </a:lnTo>
                    <a:lnTo>
                      <a:pt x="2024" y="5612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2"/>
              <p:cNvSpPr/>
              <p:nvPr/>
            </p:nvSpPr>
            <p:spPr>
              <a:xfrm>
                <a:off x="6457983" y="4315338"/>
                <a:ext cx="268066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5624" extrusionOk="0">
                    <a:moveTo>
                      <a:pt x="1" y="1"/>
                    </a:moveTo>
                    <a:lnTo>
                      <a:pt x="1" y="5624"/>
                    </a:lnTo>
                    <a:lnTo>
                      <a:pt x="8809" y="5624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2"/>
              <p:cNvSpPr/>
              <p:nvPr/>
            </p:nvSpPr>
            <p:spPr>
              <a:xfrm>
                <a:off x="6312449" y="3610333"/>
                <a:ext cx="911486" cy="231645"/>
              </a:xfrm>
              <a:custGeom>
                <a:avLst/>
                <a:gdLst/>
                <a:ahLst/>
                <a:cxnLst/>
                <a:rect l="l" t="t" r="r" b="b"/>
                <a:pathLst>
                  <a:path w="29956" h="7613" extrusionOk="0">
                    <a:moveTo>
                      <a:pt x="13052" y="0"/>
                    </a:moveTo>
                    <a:cubicBezTo>
                      <a:pt x="8153" y="4048"/>
                      <a:pt x="2254" y="6681"/>
                      <a:pt x="0" y="7613"/>
                    </a:cubicBezTo>
                    <a:lnTo>
                      <a:pt x="29955" y="7613"/>
                    </a:lnTo>
                    <a:cubicBezTo>
                      <a:pt x="27713" y="6681"/>
                      <a:pt x="21814" y="4048"/>
                      <a:pt x="169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2"/>
              <p:cNvSpPr/>
              <p:nvPr/>
            </p:nvSpPr>
            <p:spPr>
              <a:xfrm>
                <a:off x="6433854" y="3853509"/>
                <a:ext cx="669009" cy="37091"/>
              </a:xfrm>
              <a:custGeom>
                <a:avLst/>
                <a:gdLst/>
                <a:ahLst/>
                <a:cxnLst/>
                <a:rect l="l" t="t" r="r" b="b"/>
                <a:pathLst>
                  <a:path w="21987" h="1219" extrusionOk="0">
                    <a:moveTo>
                      <a:pt x="0" y="0"/>
                    </a:moveTo>
                    <a:lnTo>
                      <a:pt x="0" y="1219"/>
                    </a:lnTo>
                    <a:lnTo>
                      <a:pt x="21987" y="1219"/>
                    </a:lnTo>
                    <a:lnTo>
                      <a:pt x="219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2"/>
              <p:cNvSpPr/>
              <p:nvPr/>
            </p:nvSpPr>
            <p:spPr>
              <a:xfrm>
                <a:off x="6695927" y="3510257"/>
                <a:ext cx="144531" cy="88544"/>
              </a:xfrm>
              <a:custGeom>
                <a:avLst/>
                <a:gdLst/>
                <a:ahLst/>
                <a:cxnLst/>
                <a:rect l="l" t="t" r="r" b="b"/>
                <a:pathLst>
                  <a:path w="4750" h="2910" extrusionOk="0">
                    <a:moveTo>
                      <a:pt x="1748" y="1"/>
                    </a:moveTo>
                    <a:lnTo>
                      <a:pt x="920" y="840"/>
                    </a:lnTo>
                    <a:cubicBezTo>
                      <a:pt x="0" y="1748"/>
                      <a:pt x="345" y="2634"/>
                      <a:pt x="483" y="2910"/>
                    </a:cubicBezTo>
                    <a:lnTo>
                      <a:pt x="4266" y="2910"/>
                    </a:lnTo>
                    <a:cubicBezTo>
                      <a:pt x="4404" y="2634"/>
                      <a:pt x="4749" y="1748"/>
                      <a:pt x="3841" y="840"/>
                    </a:cubicBezTo>
                    <a:lnTo>
                      <a:pt x="3001" y="1"/>
                    </a:lnTo>
                    <a:cubicBezTo>
                      <a:pt x="2800" y="64"/>
                      <a:pt x="2590" y="95"/>
                      <a:pt x="2379" y="95"/>
                    </a:cubicBezTo>
                    <a:cubicBezTo>
                      <a:pt x="2168" y="95"/>
                      <a:pt x="1955" y="64"/>
                      <a:pt x="1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2"/>
              <p:cNvSpPr/>
              <p:nvPr/>
            </p:nvSpPr>
            <p:spPr>
              <a:xfrm>
                <a:off x="6694527" y="3391529"/>
                <a:ext cx="128769" cy="110361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3627" extrusionOk="0">
                    <a:moveTo>
                      <a:pt x="2406" y="0"/>
                    </a:moveTo>
                    <a:cubicBezTo>
                      <a:pt x="1961" y="0"/>
                      <a:pt x="1507" y="165"/>
                      <a:pt x="1139" y="533"/>
                    </a:cubicBezTo>
                    <a:cubicBezTo>
                      <a:pt x="0" y="1672"/>
                      <a:pt x="817" y="3627"/>
                      <a:pt x="2426" y="3627"/>
                    </a:cubicBezTo>
                    <a:cubicBezTo>
                      <a:pt x="3427" y="3615"/>
                      <a:pt x="4232" y="2810"/>
                      <a:pt x="4232" y="1810"/>
                    </a:cubicBezTo>
                    <a:cubicBezTo>
                      <a:pt x="4232" y="721"/>
                      <a:pt x="3337" y="0"/>
                      <a:pt x="2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2"/>
              <p:cNvSpPr/>
              <p:nvPr/>
            </p:nvSpPr>
            <p:spPr>
              <a:xfrm>
                <a:off x="7017119" y="3902133"/>
                <a:ext cx="85745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5612" extrusionOk="0">
                    <a:moveTo>
                      <a:pt x="0" y="0"/>
                    </a:moveTo>
                    <a:lnTo>
                      <a:pt x="0" y="5612"/>
                    </a:lnTo>
                    <a:lnTo>
                      <a:pt x="2818" y="5612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2"/>
              <p:cNvSpPr/>
              <p:nvPr/>
            </p:nvSpPr>
            <p:spPr>
              <a:xfrm>
                <a:off x="6603883" y="3902133"/>
                <a:ext cx="328587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5612" extrusionOk="0">
                    <a:moveTo>
                      <a:pt x="1" y="0"/>
                    </a:moveTo>
                    <a:lnTo>
                      <a:pt x="1" y="5612"/>
                    </a:lnTo>
                    <a:lnTo>
                      <a:pt x="2818" y="5612"/>
                    </a:lnTo>
                    <a:lnTo>
                      <a:pt x="2818" y="3807"/>
                    </a:lnTo>
                    <a:cubicBezTo>
                      <a:pt x="2818" y="2369"/>
                      <a:pt x="3968" y="1219"/>
                      <a:pt x="5405" y="1219"/>
                    </a:cubicBezTo>
                    <a:cubicBezTo>
                      <a:pt x="6831" y="1219"/>
                      <a:pt x="7993" y="2369"/>
                      <a:pt x="7993" y="3807"/>
                    </a:cubicBezTo>
                    <a:lnTo>
                      <a:pt x="7993" y="5612"/>
                    </a:lnTo>
                    <a:lnTo>
                      <a:pt x="10798" y="5612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2"/>
              <p:cNvSpPr/>
              <p:nvPr/>
            </p:nvSpPr>
            <p:spPr>
              <a:xfrm>
                <a:off x="6701160" y="3950756"/>
                <a:ext cx="134398" cy="122136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014" extrusionOk="0">
                    <a:moveTo>
                      <a:pt x="2208" y="1"/>
                    </a:moveTo>
                    <a:cubicBezTo>
                      <a:pt x="990" y="1"/>
                      <a:pt x="1" y="990"/>
                      <a:pt x="1" y="2209"/>
                    </a:cubicBezTo>
                    <a:lnTo>
                      <a:pt x="1" y="4014"/>
                    </a:lnTo>
                    <a:lnTo>
                      <a:pt x="4416" y="4014"/>
                    </a:lnTo>
                    <a:lnTo>
                      <a:pt x="4416" y="2209"/>
                    </a:lnTo>
                    <a:cubicBezTo>
                      <a:pt x="4405" y="990"/>
                      <a:pt x="3427" y="1"/>
                      <a:pt x="2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2"/>
              <p:cNvSpPr/>
              <p:nvPr/>
            </p:nvSpPr>
            <p:spPr>
              <a:xfrm>
                <a:off x="6943971" y="3902133"/>
                <a:ext cx="61616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5612" extrusionOk="0">
                    <a:moveTo>
                      <a:pt x="1" y="0"/>
                    </a:moveTo>
                    <a:lnTo>
                      <a:pt x="1" y="5612"/>
                    </a:lnTo>
                    <a:lnTo>
                      <a:pt x="2025" y="5612"/>
                    </a:lnTo>
                    <a:lnTo>
                      <a:pt x="20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2"/>
              <p:cNvSpPr/>
              <p:nvPr/>
            </p:nvSpPr>
            <p:spPr>
              <a:xfrm>
                <a:off x="6251198" y="4315338"/>
                <a:ext cx="122501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5624" extrusionOk="0">
                    <a:moveTo>
                      <a:pt x="1" y="1"/>
                    </a:moveTo>
                    <a:lnTo>
                      <a:pt x="1" y="5624"/>
                    </a:lnTo>
                    <a:lnTo>
                      <a:pt x="4026" y="5624"/>
                    </a:lnTo>
                    <a:lnTo>
                      <a:pt x="4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2"/>
              <p:cNvSpPr/>
              <p:nvPr/>
            </p:nvSpPr>
            <p:spPr>
              <a:xfrm>
                <a:off x="7053510" y="4740806"/>
                <a:ext cx="183021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6014" y="8418"/>
                    </a:lnTo>
                    <a:lnTo>
                      <a:pt x="60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2"/>
              <p:cNvSpPr/>
              <p:nvPr/>
            </p:nvSpPr>
            <p:spPr>
              <a:xfrm>
                <a:off x="7248033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2"/>
              <p:cNvSpPr/>
              <p:nvPr/>
            </p:nvSpPr>
            <p:spPr>
              <a:xfrm>
                <a:off x="6980728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0" y="0"/>
                    </a:moveTo>
                    <a:lnTo>
                      <a:pt x="0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2"/>
              <p:cNvSpPr/>
              <p:nvPr/>
            </p:nvSpPr>
            <p:spPr>
              <a:xfrm>
                <a:off x="6385231" y="4315338"/>
                <a:ext cx="61251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613" extrusionOk="0">
                    <a:moveTo>
                      <a:pt x="0" y="1"/>
                    </a:moveTo>
                    <a:lnTo>
                      <a:pt x="0" y="5612"/>
                    </a:lnTo>
                    <a:lnTo>
                      <a:pt x="2012" y="5612"/>
                    </a:lnTo>
                    <a:lnTo>
                      <a:pt x="20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2"/>
              <p:cNvSpPr/>
              <p:nvPr/>
            </p:nvSpPr>
            <p:spPr>
              <a:xfrm>
                <a:off x="5971995" y="4497994"/>
                <a:ext cx="1592362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52333" h="5612" extrusionOk="0">
                    <a:moveTo>
                      <a:pt x="9073" y="0"/>
                    </a:moveTo>
                    <a:cubicBezTo>
                      <a:pt x="5957" y="3358"/>
                      <a:pt x="2036" y="4968"/>
                      <a:pt x="1" y="5612"/>
                    </a:cubicBezTo>
                    <a:lnTo>
                      <a:pt x="52333" y="5612"/>
                    </a:lnTo>
                    <a:cubicBezTo>
                      <a:pt x="50297" y="4968"/>
                      <a:pt x="46376" y="3358"/>
                      <a:pt x="43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2"/>
              <p:cNvSpPr/>
              <p:nvPr/>
            </p:nvSpPr>
            <p:spPr>
              <a:xfrm>
                <a:off x="7320816" y="4740806"/>
                <a:ext cx="98007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3220" y="8418"/>
                    </a:lnTo>
                    <a:lnTo>
                      <a:pt x="3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2"/>
              <p:cNvSpPr/>
              <p:nvPr/>
            </p:nvSpPr>
            <p:spPr>
              <a:xfrm>
                <a:off x="6810334" y="4740806"/>
                <a:ext cx="158862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5221" y="8418"/>
                    </a:lnTo>
                    <a:lnTo>
                      <a:pt x="5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2"/>
              <p:cNvSpPr/>
              <p:nvPr/>
            </p:nvSpPr>
            <p:spPr>
              <a:xfrm>
                <a:off x="6067872" y="4680285"/>
                <a:ext cx="1350951" cy="48988"/>
              </a:xfrm>
              <a:custGeom>
                <a:avLst/>
                <a:gdLst/>
                <a:ahLst/>
                <a:cxnLst/>
                <a:rect l="l" t="t" r="r" b="b"/>
                <a:pathLst>
                  <a:path w="44399" h="1610" extrusionOk="0">
                    <a:moveTo>
                      <a:pt x="0" y="0"/>
                    </a:moveTo>
                    <a:lnTo>
                      <a:pt x="0" y="1610"/>
                    </a:lnTo>
                    <a:lnTo>
                      <a:pt x="44398" y="1610"/>
                    </a:lnTo>
                    <a:lnTo>
                      <a:pt x="44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2"/>
              <p:cNvSpPr/>
              <p:nvPr/>
            </p:nvSpPr>
            <p:spPr>
              <a:xfrm>
                <a:off x="6067872" y="4740806"/>
                <a:ext cx="147695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4853" y="8418"/>
                    </a:lnTo>
                    <a:lnTo>
                      <a:pt x="48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2"/>
              <p:cNvSpPr/>
              <p:nvPr/>
            </p:nvSpPr>
            <p:spPr>
              <a:xfrm>
                <a:off x="6227069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2"/>
              <p:cNvSpPr/>
              <p:nvPr/>
            </p:nvSpPr>
            <p:spPr>
              <a:xfrm>
                <a:off x="6737551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2"/>
              <p:cNvSpPr/>
              <p:nvPr/>
            </p:nvSpPr>
            <p:spPr>
              <a:xfrm>
                <a:off x="6567522" y="4740806"/>
                <a:ext cx="158527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5209" y="8418"/>
                    </a:lnTo>
                    <a:lnTo>
                      <a:pt x="52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2"/>
              <p:cNvSpPr/>
              <p:nvPr/>
            </p:nvSpPr>
            <p:spPr>
              <a:xfrm>
                <a:off x="6300186" y="4740806"/>
                <a:ext cx="182687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8418" extrusionOk="0">
                    <a:moveTo>
                      <a:pt x="1" y="0"/>
                    </a:moveTo>
                    <a:lnTo>
                      <a:pt x="1" y="8418"/>
                    </a:lnTo>
                    <a:lnTo>
                      <a:pt x="6003" y="8418"/>
                    </a:lnTo>
                    <a:lnTo>
                      <a:pt x="60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2"/>
              <p:cNvSpPr/>
              <p:nvPr/>
            </p:nvSpPr>
            <p:spPr>
              <a:xfrm>
                <a:off x="6494375" y="4740806"/>
                <a:ext cx="61616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25" y="8406"/>
                    </a:lnTo>
                    <a:lnTo>
                      <a:pt x="20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1" name="Google Shape;501;p42"/>
            <p:cNvSpPr/>
            <p:nvPr/>
          </p:nvSpPr>
          <p:spPr>
            <a:xfrm>
              <a:off x="7975433" y="3583739"/>
              <a:ext cx="33988" cy="329256"/>
            </a:xfrm>
            <a:custGeom>
              <a:avLst/>
              <a:gdLst/>
              <a:ahLst/>
              <a:cxnLst/>
              <a:rect l="l" t="t" r="r" b="b"/>
              <a:pathLst>
                <a:path w="1117" h="10821" extrusionOk="0">
                  <a:moveTo>
                    <a:pt x="1116" y="0"/>
                  </a:moveTo>
                  <a:cubicBezTo>
                    <a:pt x="725" y="23"/>
                    <a:pt x="346" y="115"/>
                    <a:pt x="1" y="276"/>
                  </a:cubicBezTo>
                  <a:cubicBezTo>
                    <a:pt x="208" y="1955"/>
                    <a:pt x="300" y="3645"/>
                    <a:pt x="300" y="5336"/>
                  </a:cubicBezTo>
                  <a:lnTo>
                    <a:pt x="300" y="10821"/>
                  </a:lnTo>
                  <a:cubicBezTo>
                    <a:pt x="564" y="10740"/>
                    <a:pt x="840" y="10694"/>
                    <a:pt x="1116" y="10694"/>
                  </a:cubicBezTo>
                  <a:lnTo>
                    <a:pt x="1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8005191" y="4803426"/>
              <a:ext cx="72448" cy="137198"/>
            </a:xfrm>
            <a:custGeom>
              <a:avLst/>
              <a:gdLst/>
              <a:ahLst/>
              <a:cxnLst/>
              <a:rect l="l" t="t" r="r" b="b"/>
              <a:pathLst>
                <a:path w="2381" h="4509" extrusionOk="0">
                  <a:moveTo>
                    <a:pt x="391" y="1"/>
                  </a:moveTo>
                  <a:cubicBezTo>
                    <a:pt x="414" y="1507"/>
                    <a:pt x="276" y="3025"/>
                    <a:pt x="0" y="4508"/>
                  </a:cubicBezTo>
                  <a:lnTo>
                    <a:pt x="2024" y="4508"/>
                  </a:lnTo>
                  <a:cubicBezTo>
                    <a:pt x="2289" y="3025"/>
                    <a:pt x="2381" y="1507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42"/>
            <p:cNvGrpSpPr/>
            <p:nvPr/>
          </p:nvGrpSpPr>
          <p:grpSpPr>
            <a:xfrm>
              <a:off x="7346710" y="3283481"/>
              <a:ext cx="812810" cy="1713464"/>
              <a:chOff x="7346710" y="3283481"/>
              <a:chExt cx="812810" cy="1713464"/>
            </a:xfrm>
          </p:grpSpPr>
          <p:sp>
            <p:nvSpPr>
              <p:cNvPr id="504" name="Google Shape;504;p42"/>
              <p:cNvSpPr/>
              <p:nvPr/>
            </p:nvSpPr>
            <p:spPr>
              <a:xfrm>
                <a:off x="7909679" y="3508857"/>
                <a:ext cx="62285" cy="35061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1523" extrusionOk="0">
                    <a:moveTo>
                      <a:pt x="12" y="1"/>
                    </a:moveTo>
                    <a:lnTo>
                      <a:pt x="0" y="10695"/>
                    </a:lnTo>
                    <a:cubicBezTo>
                      <a:pt x="1035" y="10741"/>
                      <a:pt x="1679" y="11155"/>
                      <a:pt x="2047" y="11523"/>
                    </a:cubicBezTo>
                    <a:lnTo>
                      <a:pt x="2047" y="7797"/>
                    </a:lnTo>
                    <a:cubicBezTo>
                      <a:pt x="2047" y="6072"/>
                      <a:pt x="1944" y="4347"/>
                      <a:pt x="1725" y="2645"/>
                    </a:cubicBezTo>
                    <a:lnTo>
                      <a:pt x="1725" y="2576"/>
                    </a:lnTo>
                    <a:cubicBezTo>
                      <a:pt x="1702" y="2415"/>
                      <a:pt x="1679" y="2266"/>
                      <a:pt x="1656" y="2116"/>
                    </a:cubicBezTo>
                    <a:cubicBezTo>
                      <a:pt x="1576" y="1507"/>
                      <a:pt x="1472" y="943"/>
                      <a:pt x="1369" y="403"/>
                    </a:cubicBezTo>
                    <a:cubicBezTo>
                      <a:pt x="955" y="162"/>
                      <a:pt x="495" y="12"/>
                      <a:pt x="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2"/>
              <p:cNvSpPr/>
              <p:nvPr/>
            </p:nvSpPr>
            <p:spPr>
              <a:xfrm>
                <a:off x="7346710" y="4222260"/>
                <a:ext cx="812810" cy="420964"/>
              </a:xfrm>
              <a:custGeom>
                <a:avLst/>
                <a:gdLst/>
                <a:ahLst/>
                <a:cxnLst/>
                <a:rect l="l" t="t" r="r" b="b"/>
                <a:pathLst>
                  <a:path w="26713" h="13835" extrusionOk="0">
                    <a:moveTo>
                      <a:pt x="13362" y="1"/>
                    </a:moveTo>
                    <a:cubicBezTo>
                      <a:pt x="5911" y="3462"/>
                      <a:pt x="552" y="9672"/>
                      <a:pt x="0" y="10327"/>
                    </a:cubicBezTo>
                    <a:lnTo>
                      <a:pt x="0" y="13834"/>
                    </a:lnTo>
                    <a:cubicBezTo>
                      <a:pt x="920" y="11891"/>
                      <a:pt x="3852" y="7843"/>
                      <a:pt x="13236" y="1438"/>
                    </a:cubicBezTo>
                    <a:cubicBezTo>
                      <a:pt x="13259" y="1438"/>
                      <a:pt x="13270" y="1427"/>
                      <a:pt x="13282" y="1427"/>
                    </a:cubicBezTo>
                    <a:cubicBezTo>
                      <a:pt x="13293" y="1415"/>
                      <a:pt x="13305" y="1415"/>
                      <a:pt x="13316" y="1415"/>
                    </a:cubicBezTo>
                    <a:lnTo>
                      <a:pt x="13397" y="1415"/>
                    </a:lnTo>
                    <a:cubicBezTo>
                      <a:pt x="13408" y="1415"/>
                      <a:pt x="13408" y="1415"/>
                      <a:pt x="13420" y="1427"/>
                    </a:cubicBezTo>
                    <a:cubicBezTo>
                      <a:pt x="13443" y="1427"/>
                      <a:pt x="13454" y="1438"/>
                      <a:pt x="13466" y="1438"/>
                    </a:cubicBezTo>
                    <a:cubicBezTo>
                      <a:pt x="22860" y="7843"/>
                      <a:pt x="25793" y="11891"/>
                      <a:pt x="26712" y="13834"/>
                    </a:cubicBezTo>
                    <a:lnTo>
                      <a:pt x="26712" y="10327"/>
                    </a:lnTo>
                    <a:cubicBezTo>
                      <a:pt x="26161" y="9672"/>
                      <a:pt x="20802" y="3474"/>
                      <a:pt x="13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2"/>
              <p:cNvSpPr/>
              <p:nvPr/>
            </p:nvSpPr>
            <p:spPr>
              <a:xfrm>
                <a:off x="8097204" y="4200931"/>
                <a:ext cx="43755" cy="295694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9718" extrusionOk="0">
                    <a:moveTo>
                      <a:pt x="1" y="1"/>
                    </a:moveTo>
                    <a:lnTo>
                      <a:pt x="1" y="8245"/>
                    </a:lnTo>
                    <a:cubicBezTo>
                      <a:pt x="576" y="8809"/>
                      <a:pt x="1059" y="9303"/>
                      <a:pt x="1438" y="9717"/>
                    </a:cubicBezTo>
                    <a:lnTo>
                      <a:pt x="1438" y="23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2"/>
              <p:cNvSpPr/>
              <p:nvPr/>
            </p:nvSpPr>
            <p:spPr>
              <a:xfrm>
                <a:off x="8022687" y="3584074"/>
                <a:ext cx="62316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1512" extrusionOk="0">
                    <a:moveTo>
                      <a:pt x="0" y="1"/>
                    </a:moveTo>
                    <a:lnTo>
                      <a:pt x="0" y="10683"/>
                    </a:lnTo>
                    <a:cubicBezTo>
                      <a:pt x="1035" y="10729"/>
                      <a:pt x="1679" y="11155"/>
                      <a:pt x="2036" y="11511"/>
                    </a:cubicBezTo>
                    <a:lnTo>
                      <a:pt x="2036" y="7797"/>
                    </a:lnTo>
                    <a:cubicBezTo>
                      <a:pt x="2047" y="5313"/>
                      <a:pt x="1817" y="2841"/>
                      <a:pt x="1357" y="403"/>
                    </a:cubicBezTo>
                    <a:cubicBezTo>
                      <a:pt x="943" y="150"/>
                      <a:pt x="472" y="1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2"/>
              <p:cNvSpPr/>
              <p:nvPr/>
            </p:nvSpPr>
            <p:spPr>
              <a:xfrm>
                <a:off x="7834098" y="3508857"/>
                <a:ext cx="63015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1512" extrusionOk="0">
                    <a:moveTo>
                      <a:pt x="2070" y="1"/>
                    </a:moveTo>
                    <a:cubicBezTo>
                      <a:pt x="1587" y="24"/>
                      <a:pt x="1116" y="150"/>
                      <a:pt x="713" y="403"/>
                    </a:cubicBezTo>
                    <a:cubicBezTo>
                      <a:pt x="230" y="2841"/>
                      <a:pt x="0" y="5313"/>
                      <a:pt x="23" y="7797"/>
                    </a:cubicBezTo>
                    <a:lnTo>
                      <a:pt x="23" y="11511"/>
                    </a:lnTo>
                    <a:cubicBezTo>
                      <a:pt x="380" y="11155"/>
                      <a:pt x="1024" y="10741"/>
                      <a:pt x="2070" y="10683"/>
                    </a:cubicBez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2"/>
              <p:cNvSpPr/>
              <p:nvPr/>
            </p:nvSpPr>
            <p:spPr>
              <a:xfrm>
                <a:off x="7858926" y="3366456"/>
                <a:ext cx="88909" cy="138232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543" extrusionOk="0">
                    <a:moveTo>
                      <a:pt x="1461" y="0"/>
                    </a:moveTo>
                    <a:cubicBezTo>
                      <a:pt x="1151" y="644"/>
                      <a:pt x="518" y="2174"/>
                      <a:pt x="1" y="4543"/>
                    </a:cubicBezTo>
                    <a:cubicBezTo>
                      <a:pt x="467" y="4347"/>
                      <a:pt x="964" y="4249"/>
                      <a:pt x="1461" y="4249"/>
                    </a:cubicBezTo>
                    <a:cubicBezTo>
                      <a:pt x="1959" y="4249"/>
                      <a:pt x="2456" y="4347"/>
                      <a:pt x="2922" y="4543"/>
                    </a:cubicBezTo>
                    <a:cubicBezTo>
                      <a:pt x="2404" y="2174"/>
                      <a:pt x="1772" y="644"/>
                      <a:pt x="1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2"/>
              <p:cNvSpPr/>
              <p:nvPr/>
            </p:nvSpPr>
            <p:spPr>
              <a:xfrm>
                <a:off x="7974399" y="3358637"/>
                <a:ext cx="72813" cy="62437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052" extrusionOk="0">
                    <a:moveTo>
                      <a:pt x="1364" y="0"/>
                    </a:moveTo>
                    <a:cubicBezTo>
                      <a:pt x="1111" y="0"/>
                      <a:pt x="854" y="94"/>
                      <a:pt x="644" y="303"/>
                    </a:cubicBezTo>
                    <a:cubicBezTo>
                      <a:pt x="1" y="947"/>
                      <a:pt x="449" y="2051"/>
                      <a:pt x="1369" y="2051"/>
                    </a:cubicBezTo>
                    <a:cubicBezTo>
                      <a:pt x="1932" y="2040"/>
                      <a:pt x="2392" y="1591"/>
                      <a:pt x="2392" y="1028"/>
                    </a:cubicBezTo>
                    <a:cubicBezTo>
                      <a:pt x="2392" y="407"/>
                      <a:pt x="1889" y="0"/>
                      <a:pt x="1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2"/>
              <p:cNvSpPr/>
              <p:nvPr/>
            </p:nvSpPr>
            <p:spPr>
              <a:xfrm>
                <a:off x="7861726" y="3283481"/>
                <a:ext cx="72813" cy="62346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049" extrusionOk="0">
                    <a:moveTo>
                      <a:pt x="1359" y="1"/>
                    </a:moveTo>
                    <a:cubicBezTo>
                      <a:pt x="1108" y="1"/>
                      <a:pt x="852" y="93"/>
                      <a:pt x="645" y="301"/>
                    </a:cubicBezTo>
                    <a:cubicBezTo>
                      <a:pt x="1" y="945"/>
                      <a:pt x="449" y="2049"/>
                      <a:pt x="1369" y="2049"/>
                    </a:cubicBezTo>
                    <a:cubicBezTo>
                      <a:pt x="1933" y="2049"/>
                      <a:pt x="2393" y="1589"/>
                      <a:pt x="2393" y="1026"/>
                    </a:cubicBezTo>
                    <a:cubicBezTo>
                      <a:pt x="2393" y="410"/>
                      <a:pt x="1886" y="1"/>
                      <a:pt x="1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2"/>
              <p:cNvSpPr/>
              <p:nvPr/>
            </p:nvSpPr>
            <p:spPr>
              <a:xfrm>
                <a:off x="7972999" y="3441338"/>
                <a:ext cx="87144" cy="138567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4554" extrusionOk="0">
                    <a:moveTo>
                      <a:pt x="1403" y="0"/>
                    </a:moveTo>
                    <a:cubicBezTo>
                      <a:pt x="1116" y="633"/>
                      <a:pt x="506" y="2082"/>
                      <a:pt x="1" y="4312"/>
                    </a:cubicBezTo>
                    <a:cubicBezTo>
                      <a:pt x="1" y="4381"/>
                      <a:pt x="12" y="4450"/>
                      <a:pt x="24" y="4519"/>
                    </a:cubicBezTo>
                    <a:cubicBezTo>
                      <a:pt x="436" y="4346"/>
                      <a:pt x="879" y="4254"/>
                      <a:pt x="1334" y="4254"/>
                    </a:cubicBezTo>
                    <a:cubicBezTo>
                      <a:pt x="1361" y="4254"/>
                      <a:pt x="1388" y="4254"/>
                      <a:pt x="1415" y="4255"/>
                    </a:cubicBezTo>
                    <a:cubicBezTo>
                      <a:pt x="1440" y="4254"/>
                      <a:pt x="1464" y="4254"/>
                      <a:pt x="1489" y="4254"/>
                    </a:cubicBezTo>
                    <a:cubicBezTo>
                      <a:pt x="1959" y="4254"/>
                      <a:pt x="2427" y="4357"/>
                      <a:pt x="2864" y="4554"/>
                    </a:cubicBezTo>
                    <a:cubicBezTo>
                      <a:pt x="2346" y="2185"/>
                      <a:pt x="1714" y="656"/>
                      <a:pt x="1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2"/>
              <p:cNvSpPr/>
              <p:nvPr/>
            </p:nvSpPr>
            <p:spPr>
              <a:xfrm>
                <a:off x="7355108" y="4279312"/>
                <a:ext cx="795314" cy="376510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12374" extrusionOk="0">
                    <a:moveTo>
                      <a:pt x="13075" y="0"/>
                    </a:moveTo>
                    <a:cubicBezTo>
                      <a:pt x="3381" y="6624"/>
                      <a:pt x="725" y="10671"/>
                      <a:pt x="0" y="12373"/>
                    </a:cubicBezTo>
                    <a:cubicBezTo>
                      <a:pt x="1702" y="10338"/>
                      <a:pt x="6578" y="4979"/>
                      <a:pt x="12994" y="2024"/>
                    </a:cubicBezTo>
                    <a:lnTo>
                      <a:pt x="13006" y="2024"/>
                    </a:lnTo>
                    <a:cubicBezTo>
                      <a:pt x="13017" y="2013"/>
                      <a:pt x="13029" y="2013"/>
                      <a:pt x="13052" y="2013"/>
                    </a:cubicBezTo>
                    <a:lnTo>
                      <a:pt x="13121" y="2013"/>
                    </a:lnTo>
                    <a:cubicBezTo>
                      <a:pt x="13132" y="2013"/>
                      <a:pt x="13144" y="2013"/>
                      <a:pt x="13167" y="2024"/>
                    </a:cubicBezTo>
                    <a:cubicBezTo>
                      <a:pt x="19537" y="4968"/>
                      <a:pt x="24413" y="10292"/>
                      <a:pt x="26137" y="12350"/>
                    </a:cubicBezTo>
                    <a:cubicBezTo>
                      <a:pt x="25379" y="10625"/>
                      <a:pt x="22676" y="6566"/>
                      <a:pt x="13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2"/>
              <p:cNvSpPr/>
              <p:nvPr/>
            </p:nvSpPr>
            <p:spPr>
              <a:xfrm>
                <a:off x="7984896" y="3921363"/>
                <a:ext cx="99741" cy="518211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17031" extrusionOk="0">
                    <a:moveTo>
                      <a:pt x="1633" y="2669"/>
                    </a:moveTo>
                    <a:cubicBezTo>
                      <a:pt x="2093" y="2669"/>
                      <a:pt x="2461" y="3037"/>
                      <a:pt x="2461" y="3497"/>
                    </a:cubicBezTo>
                    <a:lnTo>
                      <a:pt x="2461" y="12753"/>
                    </a:lnTo>
                    <a:cubicBezTo>
                      <a:pt x="2461" y="12868"/>
                      <a:pt x="2369" y="12960"/>
                      <a:pt x="2254" y="12960"/>
                    </a:cubicBezTo>
                    <a:lnTo>
                      <a:pt x="1024" y="12960"/>
                    </a:lnTo>
                    <a:cubicBezTo>
                      <a:pt x="909" y="12960"/>
                      <a:pt x="817" y="12868"/>
                      <a:pt x="817" y="12753"/>
                    </a:cubicBezTo>
                    <a:lnTo>
                      <a:pt x="817" y="3497"/>
                    </a:lnTo>
                    <a:cubicBezTo>
                      <a:pt x="817" y="3037"/>
                      <a:pt x="1185" y="2669"/>
                      <a:pt x="1633" y="2669"/>
                    </a:cubicBezTo>
                    <a:close/>
                    <a:moveTo>
                      <a:pt x="1024" y="1"/>
                    </a:moveTo>
                    <a:cubicBezTo>
                      <a:pt x="667" y="1"/>
                      <a:pt x="322" y="58"/>
                      <a:pt x="0" y="162"/>
                    </a:cubicBezTo>
                    <a:lnTo>
                      <a:pt x="0" y="14179"/>
                    </a:lnTo>
                    <a:cubicBezTo>
                      <a:pt x="1265" y="15180"/>
                      <a:pt x="2369" y="16168"/>
                      <a:pt x="3278" y="17031"/>
                    </a:cubicBezTo>
                    <a:lnTo>
                      <a:pt x="3278" y="1082"/>
                    </a:lnTo>
                    <a:cubicBezTo>
                      <a:pt x="3163" y="886"/>
                      <a:pt x="2553" y="1"/>
                      <a:pt x="1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2"/>
              <p:cNvSpPr/>
              <p:nvPr/>
            </p:nvSpPr>
            <p:spPr>
              <a:xfrm>
                <a:off x="7421927" y="3921363"/>
                <a:ext cx="99741" cy="518576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17043" extrusionOk="0">
                    <a:moveTo>
                      <a:pt x="1633" y="2669"/>
                    </a:moveTo>
                    <a:cubicBezTo>
                      <a:pt x="2093" y="2669"/>
                      <a:pt x="2461" y="3037"/>
                      <a:pt x="2461" y="3497"/>
                    </a:cubicBezTo>
                    <a:lnTo>
                      <a:pt x="2461" y="12753"/>
                    </a:lnTo>
                    <a:cubicBezTo>
                      <a:pt x="2461" y="12868"/>
                      <a:pt x="2369" y="12960"/>
                      <a:pt x="2254" y="12960"/>
                    </a:cubicBezTo>
                    <a:lnTo>
                      <a:pt x="1012" y="12960"/>
                    </a:lnTo>
                    <a:cubicBezTo>
                      <a:pt x="898" y="12960"/>
                      <a:pt x="806" y="12868"/>
                      <a:pt x="806" y="12753"/>
                    </a:cubicBezTo>
                    <a:lnTo>
                      <a:pt x="806" y="3497"/>
                    </a:lnTo>
                    <a:cubicBezTo>
                      <a:pt x="806" y="3037"/>
                      <a:pt x="1173" y="2669"/>
                      <a:pt x="1633" y="2669"/>
                    </a:cubicBezTo>
                    <a:close/>
                    <a:moveTo>
                      <a:pt x="2254" y="1"/>
                    </a:moveTo>
                    <a:cubicBezTo>
                      <a:pt x="725" y="1"/>
                      <a:pt x="116" y="886"/>
                      <a:pt x="1" y="1082"/>
                    </a:cubicBezTo>
                    <a:lnTo>
                      <a:pt x="1" y="17042"/>
                    </a:lnTo>
                    <a:cubicBezTo>
                      <a:pt x="909" y="16180"/>
                      <a:pt x="2013" y="15191"/>
                      <a:pt x="3278" y="14179"/>
                    </a:cubicBezTo>
                    <a:lnTo>
                      <a:pt x="3278" y="162"/>
                    </a:lnTo>
                    <a:cubicBezTo>
                      <a:pt x="2944" y="58"/>
                      <a:pt x="2599" y="1"/>
                      <a:pt x="2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2"/>
              <p:cNvSpPr/>
              <p:nvPr/>
            </p:nvSpPr>
            <p:spPr>
              <a:xfrm>
                <a:off x="7346710" y="4953524"/>
                <a:ext cx="812810" cy="43420"/>
              </a:xfrm>
              <a:custGeom>
                <a:avLst/>
                <a:gdLst/>
                <a:ahLst/>
                <a:cxnLst/>
                <a:rect l="l" t="t" r="r" b="b"/>
                <a:pathLst>
                  <a:path w="26713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26712" y="1427"/>
                    </a:lnTo>
                    <a:lnTo>
                      <a:pt x="26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2"/>
              <p:cNvSpPr/>
              <p:nvPr/>
            </p:nvSpPr>
            <p:spPr>
              <a:xfrm>
                <a:off x="7365240" y="4200931"/>
                <a:ext cx="43785" cy="295694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9718" extrusionOk="0">
                    <a:moveTo>
                      <a:pt x="1438" y="1"/>
                    </a:moveTo>
                    <a:lnTo>
                      <a:pt x="1" y="2381"/>
                    </a:lnTo>
                    <a:lnTo>
                      <a:pt x="1" y="9717"/>
                    </a:lnTo>
                    <a:cubicBezTo>
                      <a:pt x="392" y="9303"/>
                      <a:pt x="863" y="8809"/>
                      <a:pt x="1438" y="8245"/>
                    </a:cubicBezTo>
                    <a:lnTo>
                      <a:pt x="14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2"/>
              <p:cNvSpPr/>
              <p:nvPr/>
            </p:nvSpPr>
            <p:spPr>
              <a:xfrm>
                <a:off x="7834797" y="3846511"/>
                <a:ext cx="137167" cy="49615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16306" extrusionOk="0">
                    <a:moveTo>
                      <a:pt x="2243" y="2047"/>
                    </a:moveTo>
                    <a:cubicBezTo>
                      <a:pt x="2703" y="2047"/>
                      <a:pt x="3071" y="2415"/>
                      <a:pt x="3071" y="2875"/>
                    </a:cubicBezTo>
                    <a:lnTo>
                      <a:pt x="3071" y="12120"/>
                    </a:lnTo>
                    <a:cubicBezTo>
                      <a:pt x="3071" y="12235"/>
                      <a:pt x="2979" y="12338"/>
                      <a:pt x="2864" y="12338"/>
                    </a:cubicBezTo>
                    <a:lnTo>
                      <a:pt x="1633" y="12338"/>
                    </a:lnTo>
                    <a:cubicBezTo>
                      <a:pt x="1507" y="12338"/>
                      <a:pt x="1415" y="12235"/>
                      <a:pt x="1415" y="12120"/>
                    </a:cubicBezTo>
                    <a:lnTo>
                      <a:pt x="1415" y="2875"/>
                    </a:lnTo>
                    <a:cubicBezTo>
                      <a:pt x="1415" y="2415"/>
                      <a:pt x="1783" y="2047"/>
                      <a:pt x="2243" y="2047"/>
                    </a:cubicBezTo>
                    <a:close/>
                    <a:moveTo>
                      <a:pt x="2254" y="0"/>
                    </a:moveTo>
                    <a:cubicBezTo>
                      <a:pt x="713" y="0"/>
                      <a:pt x="115" y="874"/>
                      <a:pt x="0" y="1081"/>
                    </a:cubicBezTo>
                    <a:lnTo>
                      <a:pt x="0" y="13270"/>
                    </a:lnTo>
                    <a:cubicBezTo>
                      <a:pt x="1564" y="14178"/>
                      <a:pt x="3071" y="15202"/>
                      <a:pt x="4508" y="16306"/>
                    </a:cubicBezTo>
                    <a:lnTo>
                      <a:pt x="4508" y="1081"/>
                    </a:lnTo>
                    <a:cubicBezTo>
                      <a:pt x="4393" y="874"/>
                      <a:pt x="3795" y="0"/>
                      <a:pt x="22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2"/>
              <p:cNvSpPr/>
              <p:nvPr/>
            </p:nvSpPr>
            <p:spPr>
              <a:xfrm>
                <a:off x="7496809" y="3583739"/>
                <a:ext cx="33957" cy="32925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21" extrusionOk="0">
                    <a:moveTo>
                      <a:pt x="0" y="0"/>
                    </a:moveTo>
                    <a:lnTo>
                      <a:pt x="0" y="10694"/>
                    </a:lnTo>
                    <a:cubicBezTo>
                      <a:pt x="276" y="10694"/>
                      <a:pt x="552" y="10740"/>
                      <a:pt x="817" y="10821"/>
                    </a:cubicBezTo>
                    <a:lnTo>
                      <a:pt x="817" y="5336"/>
                    </a:lnTo>
                    <a:cubicBezTo>
                      <a:pt x="817" y="3645"/>
                      <a:pt x="909" y="1955"/>
                      <a:pt x="1116" y="276"/>
                    </a:cubicBezTo>
                    <a:cubicBezTo>
                      <a:pt x="771" y="115"/>
                      <a:pt x="391" y="2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2"/>
              <p:cNvSpPr/>
              <p:nvPr/>
            </p:nvSpPr>
            <p:spPr>
              <a:xfrm>
                <a:off x="7572026" y="4578110"/>
                <a:ext cx="362179" cy="362513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11914" extrusionOk="0">
                    <a:moveTo>
                      <a:pt x="2070" y="0"/>
                    </a:moveTo>
                    <a:cubicBezTo>
                      <a:pt x="955" y="2691"/>
                      <a:pt x="24" y="6532"/>
                      <a:pt x="1" y="11913"/>
                    </a:cubicBezTo>
                    <a:lnTo>
                      <a:pt x="3278" y="11913"/>
                    </a:lnTo>
                    <a:lnTo>
                      <a:pt x="3278" y="4727"/>
                    </a:lnTo>
                    <a:cubicBezTo>
                      <a:pt x="3278" y="4704"/>
                      <a:pt x="3312" y="2047"/>
                      <a:pt x="5957" y="2047"/>
                    </a:cubicBezTo>
                    <a:cubicBezTo>
                      <a:pt x="8602" y="2047"/>
                      <a:pt x="8625" y="4704"/>
                      <a:pt x="8625" y="4727"/>
                    </a:cubicBezTo>
                    <a:lnTo>
                      <a:pt x="8625" y="11913"/>
                    </a:lnTo>
                    <a:lnTo>
                      <a:pt x="11902" y="11913"/>
                    </a:lnTo>
                    <a:cubicBezTo>
                      <a:pt x="11879" y="6532"/>
                      <a:pt x="10948" y="2691"/>
                      <a:pt x="98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2"/>
              <p:cNvSpPr/>
              <p:nvPr/>
            </p:nvSpPr>
            <p:spPr>
              <a:xfrm>
                <a:off x="7640609" y="4410515"/>
                <a:ext cx="225346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5095" extrusionOk="0">
                    <a:moveTo>
                      <a:pt x="3703" y="0"/>
                    </a:moveTo>
                    <a:cubicBezTo>
                      <a:pt x="3255" y="322"/>
                      <a:pt x="1495" y="1737"/>
                      <a:pt x="0" y="5094"/>
                    </a:cubicBezTo>
                    <a:lnTo>
                      <a:pt x="7406" y="5094"/>
                    </a:lnTo>
                    <a:cubicBezTo>
                      <a:pt x="5911" y="1737"/>
                      <a:pt x="4140" y="322"/>
                      <a:pt x="3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2"/>
              <p:cNvSpPr/>
              <p:nvPr/>
            </p:nvSpPr>
            <p:spPr>
              <a:xfrm>
                <a:off x="7446086" y="3441673"/>
                <a:ext cx="87144" cy="138232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4543" extrusionOk="0">
                    <a:moveTo>
                      <a:pt x="1460" y="1"/>
                    </a:moveTo>
                    <a:cubicBezTo>
                      <a:pt x="1150" y="645"/>
                      <a:pt x="517" y="2186"/>
                      <a:pt x="0" y="4543"/>
                    </a:cubicBezTo>
                    <a:cubicBezTo>
                      <a:pt x="426" y="4357"/>
                      <a:pt x="904" y="4254"/>
                      <a:pt x="1374" y="4254"/>
                    </a:cubicBezTo>
                    <a:cubicBezTo>
                      <a:pt x="1399" y="4254"/>
                      <a:pt x="1424" y="4255"/>
                      <a:pt x="1449" y="4255"/>
                    </a:cubicBezTo>
                    <a:lnTo>
                      <a:pt x="1460" y="4244"/>
                    </a:lnTo>
                    <a:cubicBezTo>
                      <a:pt x="1487" y="4243"/>
                      <a:pt x="1513" y="4243"/>
                      <a:pt x="1539" y="4243"/>
                    </a:cubicBezTo>
                    <a:cubicBezTo>
                      <a:pt x="1984" y="4243"/>
                      <a:pt x="2428" y="4335"/>
                      <a:pt x="2840" y="4508"/>
                    </a:cubicBezTo>
                    <a:cubicBezTo>
                      <a:pt x="2852" y="4439"/>
                      <a:pt x="2863" y="4382"/>
                      <a:pt x="2863" y="4313"/>
                    </a:cubicBezTo>
                    <a:cubicBezTo>
                      <a:pt x="2357" y="2071"/>
                      <a:pt x="1748" y="622"/>
                      <a:pt x="1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2"/>
              <p:cNvSpPr/>
              <p:nvPr/>
            </p:nvSpPr>
            <p:spPr>
              <a:xfrm>
                <a:off x="7428590" y="4803091"/>
                <a:ext cx="72783" cy="13753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4520" extrusionOk="0">
                    <a:moveTo>
                      <a:pt x="81" y="0"/>
                    </a:moveTo>
                    <a:cubicBezTo>
                      <a:pt x="0" y="1518"/>
                      <a:pt x="104" y="3036"/>
                      <a:pt x="368" y="4519"/>
                    </a:cubicBezTo>
                    <a:lnTo>
                      <a:pt x="2392" y="4519"/>
                    </a:lnTo>
                    <a:cubicBezTo>
                      <a:pt x="2104" y="3036"/>
                      <a:pt x="1966" y="1518"/>
                      <a:pt x="19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2"/>
              <p:cNvSpPr/>
              <p:nvPr/>
            </p:nvSpPr>
            <p:spPr>
              <a:xfrm>
                <a:off x="7432089" y="4538219"/>
                <a:ext cx="114773" cy="25264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8303" extrusionOk="0">
                    <a:moveTo>
                      <a:pt x="3772" y="1"/>
                    </a:moveTo>
                    <a:lnTo>
                      <a:pt x="3772" y="1"/>
                    </a:lnTo>
                    <a:cubicBezTo>
                      <a:pt x="2599" y="1047"/>
                      <a:pt x="380" y="3623"/>
                      <a:pt x="0" y="8303"/>
                    </a:cubicBezTo>
                    <a:lnTo>
                      <a:pt x="1886" y="8303"/>
                    </a:lnTo>
                    <a:cubicBezTo>
                      <a:pt x="1943" y="5877"/>
                      <a:pt x="2380" y="2910"/>
                      <a:pt x="3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2"/>
              <p:cNvSpPr/>
              <p:nvPr/>
            </p:nvSpPr>
            <p:spPr>
              <a:xfrm>
                <a:off x="7421592" y="3584074"/>
                <a:ext cx="62285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1512" extrusionOk="0">
                    <a:moveTo>
                      <a:pt x="2047" y="1"/>
                    </a:moveTo>
                    <a:cubicBezTo>
                      <a:pt x="1575" y="12"/>
                      <a:pt x="1104" y="150"/>
                      <a:pt x="690" y="403"/>
                    </a:cubicBezTo>
                    <a:cubicBezTo>
                      <a:pt x="219" y="2841"/>
                      <a:pt x="0" y="5313"/>
                      <a:pt x="12" y="7797"/>
                    </a:cubicBezTo>
                    <a:lnTo>
                      <a:pt x="12" y="11511"/>
                    </a:lnTo>
                    <a:cubicBezTo>
                      <a:pt x="368" y="11155"/>
                      <a:pt x="1012" y="10729"/>
                      <a:pt x="2047" y="10683"/>
                    </a:cubicBezTo>
                    <a:lnTo>
                      <a:pt x="20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2"/>
              <p:cNvSpPr/>
              <p:nvPr/>
            </p:nvSpPr>
            <p:spPr>
              <a:xfrm>
                <a:off x="7463217" y="3366791"/>
                <a:ext cx="54252" cy="53918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72" extrusionOk="0">
                    <a:moveTo>
                      <a:pt x="897" y="1"/>
                    </a:moveTo>
                    <a:cubicBezTo>
                      <a:pt x="403" y="1"/>
                      <a:pt x="0" y="392"/>
                      <a:pt x="0" y="886"/>
                    </a:cubicBezTo>
                    <a:cubicBezTo>
                      <a:pt x="0" y="1369"/>
                      <a:pt x="391" y="1772"/>
                      <a:pt x="886" y="1772"/>
                    </a:cubicBezTo>
                    <a:lnTo>
                      <a:pt x="897" y="1772"/>
                    </a:lnTo>
                    <a:cubicBezTo>
                      <a:pt x="1392" y="1772"/>
                      <a:pt x="1783" y="1369"/>
                      <a:pt x="1783" y="886"/>
                    </a:cubicBezTo>
                    <a:cubicBezTo>
                      <a:pt x="1783" y="392"/>
                      <a:pt x="1380" y="1"/>
                      <a:pt x="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2"/>
              <p:cNvSpPr/>
              <p:nvPr/>
            </p:nvSpPr>
            <p:spPr>
              <a:xfrm>
                <a:off x="7346710" y="4353829"/>
                <a:ext cx="812810" cy="586794"/>
              </a:xfrm>
              <a:custGeom>
                <a:avLst/>
                <a:gdLst/>
                <a:ahLst/>
                <a:cxnLst/>
                <a:rect l="l" t="t" r="r" b="b"/>
                <a:pathLst>
                  <a:path w="26713" h="19285" extrusionOk="0">
                    <a:moveTo>
                      <a:pt x="13362" y="1"/>
                    </a:moveTo>
                    <a:cubicBezTo>
                      <a:pt x="5865" y="3485"/>
                      <a:pt x="506" y="10281"/>
                      <a:pt x="0" y="10936"/>
                    </a:cubicBezTo>
                    <a:lnTo>
                      <a:pt x="0" y="19284"/>
                    </a:lnTo>
                    <a:lnTo>
                      <a:pt x="2622" y="19284"/>
                    </a:lnTo>
                    <a:cubicBezTo>
                      <a:pt x="2358" y="17732"/>
                      <a:pt x="2266" y="16168"/>
                      <a:pt x="2369" y="14604"/>
                    </a:cubicBezTo>
                    <a:cubicBezTo>
                      <a:pt x="2358" y="14581"/>
                      <a:pt x="2358" y="14570"/>
                      <a:pt x="2358" y="14558"/>
                    </a:cubicBezTo>
                    <a:cubicBezTo>
                      <a:pt x="2358" y="14535"/>
                      <a:pt x="2358" y="14512"/>
                      <a:pt x="2369" y="14478"/>
                    </a:cubicBezTo>
                    <a:cubicBezTo>
                      <a:pt x="2864" y="7762"/>
                      <a:pt x="7038" y="5164"/>
                      <a:pt x="7084" y="5129"/>
                    </a:cubicBezTo>
                    <a:cubicBezTo>
                      <a:pt x="7116" y="5111"/>
                      <a:pt x="7152" y="5102"/>
                      <a:pt x="7188" y="5102"/>
                    </a:cubicBezTo>
                    <a:cubicBezTo>
                      <a:pt x="7241" y="5102"/>
                      <a:pt x="7295" y="5122"/>
                      <a:pt x="7337" y="5164"/>
                    </a:cubicBezTo>
                    <a:cubicBezTo>
                      <a:pt x="7406" y="5221"/>
                      <a:pt x="7417" y="5325"/>
                      <a:pt x="7371" y="5417"/>
                    </a:cubicBezTo>
                    <a:cubicBezTo>
                      <a:pt x="4048" y="11500"/>
                      <a:pt x="5278" y="18181"/>
                      <a:pt x="5508" y="19284"/>
                    </a:cubicBezTo>
                    <a:lnTo>
                      <a:pt x="6980" y="19284"/>
                    </a:lnTo>
                    <a:cubicBezTo>
                      <a:pt x="7038" y="5313"/>
                      <a:pt x="12994" y="1587"/>
                      <a:pt x="13247" y="1426"/>
                    </a:cubicBezTo>
                    <a:cubicBezTo>
                      <a:pt x="13259" y="1426"/>
                      <a:pt x="13270" y="1426"/>
                      <a:pt x="13282" y="1415"/>
                    </a:cubicBezTo>
                    <a:cubicBezTo>
                      <a:pt x="13293" y="1415"/>
                      <a:pt x="13305" y="1415"/>
                      <a:pt x="13316" y="1403"/>
                    </a:cubicBezTo>
                    <a:lnTo>
                      <a:pt x="13397" y="1403"/>
                    </a:lnTo>
                    <a:cubicBezTo>
                      <a:pt x="13408" y="1415"/>
                      <a:pt x="13420" y="1415"/>
                      <a:pt x="13443" y="1426"/>
                    </a:cubicBezTo>
                    <a:lnTo>
                      <a:pt x="13466" y="1426"/>
                    </a:lnTo>
                    <a:cubicBezTo>
                      <a:pt x="13719" y="1587"/>
                      <a:pt x="19675" y="5313"/>
                      <a:pt x="19733" y="19284"/>
                    </a:cubicBezTo>
                    <a:lnTo>
                      <a:pt x="21204" y="19284"/>
                    </a:lnTo>
                    <a:cubicBezTo>
                      <a:pt x="21446" y="18181"/>
                      <a:pt x="22665" y="11500"/>
                      <a:pt x="19342" y="5417"/>
                    </a:cubicBezTo>
                    <a:cubicBezTo>
                      <a:pt x="19250" y="5260"/>
                      <a:pt x="19364" y="5096"/>
                      <a:pt x="19514" y="5096"/>
                    </a:cubicBezTo>
                    <a:cubicBezTo>
                      <a:pt x="19551" y="5096"/>
                      <a:pt x="19590" y="5106"/>
                      <a:pt x="19629" y="5129"/>
                    </a:cubicBezTo>
                    <a:cubicBezTo>
                      <a:pt x="19675" y="5152"/>
                      <a:pt x="23849" y="7751"/>
                      <a:pt x="24332" y="14478"/>
                    </a:cubicBezTo>
                    <a:cubicBezTo>
                      <a:pt x="24344" y="14501"/>
                      <a:pt x="24355" y="14524"/>
                      <a:pt x="24355" y="14558"/>
                    </a:cubicBezTo>
                    <a:cubicBezTo>
                      <a:pt x="24344" y="14570"/>
                      <a:pt x="24344" y="14581"/>
                      <a:pt x="24344" y="14593"/>
                    </a:cubicBezTo>
                    <a:cubicBezTo>
                      <a:pt x="24436" y="16157"/>
                      <a:pt x="24344" y="17732"/>
                      <a:pt x="24079" y="19273"/>
                    </a:cubicBezTo>
                    <a:lnTo>
                      <a:pt x="26712" y="19273"/>
                    </a:lnTo>
                    <a:lnTo>
                      <a:pt x="26712" y="10925"/>
                    </a:lnTo>
                    <a:cubicBezTo>
                      <a:pt x="26218" y="10292"/>
                      <a:pt x="20848" y="3485"/>
                      <a:pt x="13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2"/>
              <p:cNvSpPr/>
              <p:nvPr/>
            </p:nvSpPr>
            <p:spPr>
              <a:xfrm>
                <a:off x="7684333" y="4034036"/>
                <a:ext cx="137532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6866" extrusionOk="0">
                    <a:moveTo>
                      <a:pt x="2266" y="817"/>
                    </a:moveTo>
                    <a:cubicBezTo>
                      <a:pt x="3071" y="817"/>
                      <a:pt x="3704" y="1714"/>
                      <a:pt x="3704" y="2875"/>
                    </a:cubicBezTo>
                    <a:cubicBezTo>
                      <a:pt x="3704" y="4025"/>
                      <a:pt x="3071" y="4934"/>
                      <a:pt x="2266" y="4934"/>
                    </a:cubicBezTo>
                    <a:cubicBezTo>
                      <a:pt x="1461" y="4934"/>
                      <a:pt x="817" y="4025"/>
                      <a:pt x="817" y="2875"/>
                    </a:cubicBezTo>
                    <a:cubicBezTo>
                      <a:pt x="817" y="1725"/>
                      <a:pt x="1450" y="817"/>
                      <a:pt x="2266" y="817"/>
                    </a:cubicBezTo>
                    <a:close/>
                    <a:moveTo>
                      <a:pt x="1" y="1"/>
                    </a:moveTo>
                    <a:lnTo>
                      <a:pt x="1" y="6865"/>
                    </a:lnTo>
                    <a:cubicBezTo>
                      <a:pt x="702" y="6474"/>
                      <a:pt x="1427" y="6106"/>
                      <a:pt x="2174" y="5762"/>
                    </a:cubicBezTo>
                    <a:lnTo>
                      <a:pt x="2186" y="5762"/>
                    </a:lnTo>
                    <a:cubicBezTo>
                      <a:pt x="2197" y="5762"/>
                      <a:pt x="2209" y="5750"/>
                      <a:pt x="2220" y="5750"/>
                    </a:cubicBezTo>
                    <a:lnTo>
                      <a:pt x="2301" y="5750"/>
                    </a:lnTo>
                    <a:cubicBezTo>
                      <a:pt x="2312" y="5750"/>
                      <a:pt x="2324" y="5762"/>
                      <a:pt x="2347" y="5762"/>
                    </a:cubicBezTo>
                    <a:cubicBezTo>
                      <a:pt x="3094" y="6106"/>
                      <a:pt x="3819" y="6486"/>
                      <a:pt x="4520" y="6865"/>
                    </a:cubicBezTo>
                    <a:lnTo>
                      <a:pt x="45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2"/>
              <p:cNvSpPr/>
              <p:nvPr/>
            </p:nvSpPr>
            <p:spPr>
              <a:xfrm>
                <a:off x="7684333" y="3865041"/>
                <a:ext cx="137532" cy="10710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3520" extrusionOk="0">
                    <a:moveTo>
                      <a:pt x="2266" y="1"/>
                    </a:moveTo>
                    <a:cubicBezTo>
                      <a:pt x="1277" y="1"/>
                      <a:pt x="254" y="886"/>
                      <a:pt x="1" y="1116"/>
                    </a:cubicBezTo>
                    <a:lnTo>
                      <a:pt x="1" y="3519"/>
                    </a:lnTo>
                    <a:lnTo>
                      <a:pt x="2094" y="897"/>
                    </a:lnTo>
                    <a:cubicBezTo>
                      <a:pt x="2105" y="897"/>
                      <a:pt x="2105" y="886"/>
                      <a:pt x="2117" y="886"/>
                    </a:cubicBezTo>
                    <a:cubicBezTo>
                      <a:pt x="2117" y="886"/>
                      <a:pt x="2128" y="874"/>
                      <a:pt x="2128" y="863"/>
                    </a:cubicBezTo>
                    <a:cubicBezTo>
                      <a:pt x="2140" y="863"/>
                      <a:pt x="2140" y="863"/>
                      <a:pt x="2151" y="851"/>
                    </a:cubicBezTo>
                    <a:cubicBezTo>
                      <a:pt x="2163" y="851"/>
                      <a:pt x="2174" y="840"/>
                      <a:pt x="2186" y="840"/>
                    </a:cubicBezTo>
                    <a:cubicBezTo>
                      <a:pt x="2197" y="828"/>
                      <a:pt x="2209" y="828"/>
                      <a:pt x="2220" y="828"/>
                    </a:cubicBezTo>
                    <a:lnTo>
                      <a:pt x="2301" y="828"/>
                    </a:lnTo>
                    <a:cubicBezTo>
                      <a:pt x="2312" y="828"/>
                      <a:pt x="2324" y="828"/>
                      <a:pt x="2335" y="840"/>
                    </a:cubicBezTo>
                    <a:cubicBezTo>
                      <a:pt x="2358" y="840"/>
                      <a:pt x="2370" y="851"/>
                      <a:pt x="2381" y="851"/>
                    </a:cubicBezTo>
                    <a:cubicBezTo>
                      <a:pt x="2381" y="863"/>
                      <a:pt x="2393" y="863"/>
                      <a:pt x="2393" y="863"/>
                    </a:cubicBezTo>
                    <a:cubicBezTo>
                      <a:pt x="2393" y="863"/>
                      <a:pt x="2404" y="874"/>
                      <a:pt x="2404" y="886"/>
                    </a:cubicBezTo>
                    <a:cubicBezTo>
                      <a:pt x="2416" y="886"/>
                      <a:pt x="2416" y="897"/>
                      <a:pt x="2427" y="897"/>
                    </a:cubicBezTo>
                    <a:lnTo>
                      <a:pt x="4520" y="3519"/>
                    </a:lnTo>
                    <a:lnTo>
                      <a:pt x="4520" y="1116"/>
                    </a:lnTo>
                    <a:cubicBezTo>
                      <a:pt x="4267" y="886"/>
                      <a:pt x="3244" y="1"/>
                      <a:pt x="2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2"/>
              <p:cNvSpPr/>
              <p:nvPr/>
            </p:nvSpPr>
            <p:spPr>
              <a:xfrm>
                <a:off x="7684333" y="3827616"/>
                <a:ext cx="137532" cy="54587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794" extrusionOk="0">
                    <a:moveTo>
                      <a:pt x="1" y="0"/>
                    </a:moveTo>
                    <a:lnTo>
                      <a:pt x="1" y="1794"/>
                    </a:lnTo>
                    <a:cubicBezTo>
                      <a:pt x="484" y="1414"/>
                      <a:pt x="1358" y="817"/>
                      <a:pt x="2266" y="817"/>
                    </a:cubicBezTo>
                    <a:cubicBezTo>
                      <a:pt x="3163" y="817"/>
                      <a:pt x="4048" y="1414"/>
                      <a:pt x="4520" y="1794"/>
                    </a:cubicBezTo>
                    <a:lnTo>
                      <a:pt x="4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2"/>
              <p:cNvSpPr/>
              <p:nvPr/>
            </p:nvSpPr>
            <p:spPr>
              <a:xfrm>
                <a:off x="7684333" y="3906666"/>
                <a:ext cx="137532" cy="114803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3773" extrusionOk="0">
                    <a:moveTo>
                      <a:pt x="2266" y="1"/>
                    </a:moveTo>
                    <a:lnTo>
                      <a:pt x="1" y="2818"/>
                    </a:lnTo>
                    <a:lnTo>
                      <a:pt x="1" y="3773"/>
                    </a:lnTo>
                    <a:lnTo>
                      <a:pt x="4520" y="3773"/>
                    </a:lnTo>
                    <a:lnTo>
                      <a:pt x="4520" y="2818"/>
                    </a:lnTo>
                    <a:lnTo>
                      <a:pt x="22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2"/>
              <p:cNvSpPr/>
              <p:nvPr/>
            </p:nvSpPr>
            <p:spPr>
              <a:xfrm>
                <a:off x="7534235" y="3846511"/>
                <a:ext cx="137532" cy="496516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6318" extrusionOk="0">
                    <a:moveTo>
                      <a:pt x="2255" y="2047"/>
                    </a:moveTo>
                    <a:cubicBezTo>
                      <a:pt x="2715" y="2047"/>
                      <a:pt x="3082" y="2415"/>
                      <a:pt x="3082" y="2875"/>
                    </a:cubicBezTo>
                    <a:lnTo>
                      <a:pt x="3082" y="12120"/>
                    </a:lnTo>
                    <a:cubicBezTo>
                      <a:pt x="3082" y="12235"/>
                      <a:pt x="2990" y="12338"/>
                      <a:pt x="2876" y="12338"/>
                    </a:cubicBezTo>
                    <a:lnTo>
                      <a:pt x="1634" y="12338"/>
                    </a:lnTo>
                    <a:cubicBezTo>
                      <a:pt x="1519" y="12338"/>
                      <a:pt x="1427" y="12235"/>
                      <a:pt x="1427" y="12120"/>
                    </a:cubicBezTo>
                    <a:lnTo>
                      <a:pt x="1427" y="2875"/>
                    </a:lnTo>
                    <a:cubicBezTo>
                      <a:pt x="1427" y="2415"/>
                      <a:pt x="1795" y="2047"/>
                      <a:pt x="2255" y="2047"/>
                    </a:cubicBezTo>
                    <a:close/>
                    <a:moveTo>
                      <a:pt x="2266" y="0"/>
                    </a:moveTo>
                    <a:cubicBezTo>
                      <a:pt x="725" y="0"/>
                      <a:pt x="116" y="874"/>
                      <a:pt x="1" y="1081"/>
                    </a:cubicBezTo>
                    <a:lnTo>
                      <a:pt x="1" y="16317"/>
                    </a:lnTo>
                    <a:cubicBezTo>
                      <a:pt x="1438" y="15202"/>
                      <a:pt x="2945" y="14178"/>
                      <a:pt x="4520" y="13270"/>
                    </a:cubicBezTo>
                    <a:lnTo>
                      <a:pt x="4520" y="1081"/>
                    </a:lnTo>
                    <a:cubicBezTo>
                      <a:pt x="4405" y="885"/>
                      <a:pt x="3795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7534235" y="3508857"/>
                <a:ext cx="62316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1512" extrusionOk="0">
                    <a:moveTo>
                      <a:pt x="2048" y="1"/>
                    </a:moveTo>
                    <a:cubicBezTo>
                      <a:pt x="1565" y="12"/>
                      <a:pt x="1105" y="162"/>
                      <a:pt x="691" y="403"/>
                    </a:cubicBezTo>
                    <a:cubicBezTo>
                      <a:pt x="576" y="943"/>
                      <a:pt x="484" y="1507"/>
                      <a:pt x="392" y="2116"/>
                    </a:cubicBezTo>
                    <a:cubicBezTo>
                      <a:pt x="380" y="2277"/>
                      <a:pt x="357" y="2438"/>
                      <a:pt x="334" y="2611"/>
                    </a:cubicBezTo>
                    <a:cubicBezTo>
                      <a:pt x="104" y="4324"/>
                      <a:pt x="1" y="6060"/>
                      <a:pt x="1" y="7797"/>
                    </a:cubicBezTo>
                    <a:lnTo>
                      <a:pt x="1" y="11511"/>
                    </a:lnTo>
                    <a:cubicBezTo>
                      <a:pt x="369" y="11155"/>
                      <a:pt x="1013" y="10741"/>
                      <a:pt x="2048" y="10683"/>
                    </a:cubicBez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7609482" y="3508857"/>
                <a:ext cx="62650" cy="350616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1523" extrusionOk="0">
                    <a:moveTo>
                      <a:pt x="0" y="1"/>
                    </a:moveTo>
                    <a:lnTo>
                      <a:pt x="0" y="10695"/>
                    </a:lnTo>
                    <a:cubicBezTo>
                      <a:pt x="1035" y="10741"/>
                      <a:pt x="1679" y="11155"/>
                      <a:pt x="2047" y="11523"/>
                    </a:cubicBezTo>
                    <a:lnTo>
                      <a:pt x="2047" y="7797"/>
                    </a:lnTo>
                    <a:cubicBezTo>
                      <a:pt x="2058" y="5313"/>
                      <a:pt x="1828" y="2841"/>
                      <a:pt x="1357" y="403"/>
                    </a:cubicBezTo>
                    <a:cubicBezTo>
                      <a:pt x="943" y="150"/>
                      <a:pt x="472" y="24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7558394" y="3366456"/>
                <a:ext cx="88879" cy="138232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543" extrusionOk="0">
                    <a:moveTo>
                      <a:pt x="1472" y="0"/>
                    </a:moveTo>
                    <a:cubicBezTo>
                      <a:pt x="1162" y="644"/>
                      <a:pt x="529" y="2174"/>
                      <a:pt x="0" y="4543"/>
                    </a:cubicBezTo>
                    <a:cubicBezTo>
                      <a:pt x="466" y="4347"/>
                      <a:pt x="963" y="4249"/>
                      <a:pt x="1461" y="4249"/>
                    </a:cubicBezTo>
                    <a:cubicBezTo>
                      <a:pt x="1958" y="4249"/>
                      <a:pt x="2455" y="4347"/>
                      <a:pt x="2921" y="4543"/>
                    </a:cubicBezTo>
                    <a:cubicBezTo>
                      <a:pt x="2403" y="2174"/>
                      <a:pt x="1771" y="644"/>
                      <a:pt x="1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2"/>
              <p:cNvSpPr/>
              <p:nvPr/>
            </p:nvSpPr>
            <p:spPr>
              <a:xfrm>
                <a:off x="7561528" y="3283481"/>
                <a:ext cx="72813" cy="62346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049" extrusionOk="0">
                    <a:moveTo>
                      <a:pt x="1359" y="1"/>
                    </a:moveTo>
                    <a:cubicBezTo>
                      <a:pt x="1108" y="1"/>
                      <a:pt x="852" y="93"/>
                      <a:pt x="645" y="301"/>
                    </a:cubicBezTo>
                    <a:cubicBezTo>
                      <a:pt x="1" y="945"/>
                      <a:pt x="449" y="2049"/>
                      <a:pt x="1369" y="2049"/>
                    </a:cubicBezTo>
                    <a:cubicBezTo>
                      <a:pt x="1933" y="2049"/>
                      <a:pt x="2392" y="1589"/>
                      <a:pt x="2392" y="1026"/>
                    </a:cubicBezTo>
                    <a:cubicBezTo>
                      <a:pt x="2392" y="410"/>
                      <a:pt x="1886" y="1"/>
                      <a:pt x="1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7" name="Google Shape;537;p42"/>
            <p:cNvSpPr/>
            <p:nvPr/>
          </p:nvSpPr>
          <p:spPr>
            <a:xfrm>
              <a:off x="7959702" y="4538219"/>
              <a:ext cx="114803" cy="252640"/>
            </a:xfrm>
            <a:custGeom>
              <a:avLst/>
              <a:gdLst/>
              <a:ahLst/>
              <a:cxnLst/>
              <a:rect l="l" t="t" r="r" b="b"/>
              <a:pathLst>
                <a:path w="3773" h="8303" extrusionOk="0">
                  <a:moveTo>
                    <a:pt x="1" y="1"/>
                  </a:moveTo>
                  <a:cubicBezTo>
                    <a:pt x="1380" y="2910"/>
                    <a:pt x="1829" y="5888"/>
                    <a:pt x="1886" y="8303"/>
                  </a:cubicBezTo>
                  <a:lnTo>
                    <a:pt x="3772" y="8303"/>
                  </a:lnTo>
                  <a:cubicBezTo>
                    <a:pt x="3393" y="3611"/>
                    <a:pt x="1173" y="10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8" name="Google Shape;538;p42"/>
            <p:cNvGrpSpPr/>
            <p:nvPr/>
          </p:nvGrpSpPr>
          <p:grpSpPr>
            <a:xfrm>
              <a:off x="486495" y="5008476"/>
              <a:ext cx="8169175" cy="231310"/>
              <a:chOff x="486495" y="5008476"/>
              <a:chExt cx="8169175" cy="231310"/>
            </a:xfrm>
          </p:grpSpPr>
          <p:sp>
            <p:nvSpPr>
              <p:cNvPr id="539" name="Google Shape;539;p42"/>
              <p:cNvSpPr/>
              <p:nvPr/>
            </p:nvSpPr>
            <p:spPr>
              <a:xfrm>
                <a:off x="486495" y="5008476"/>
                <a:ext cx="8169175" cy="67214"/>
              </a:xfrm>
              <a:custGeom>
                <a:avLst/>
                <a:gdLst/>
                <a:ahLst/>
                <a:cxnLst/>
                <a:rect l="l" t="t" r="r" b="b"/>
                <a:pathLst>
                  <a:path w="268480" h="2209" extrusionOk="0">
                    <a:moveTo>
                      <a:pt x="1" y="0"/>
                    </a:moveTo>
                    <a:lnTo>
                      <a:pt x="1" y="2208"/>
                    </a:lnTo>
                    <a:lnTo>
                      <a:pt x="268479" y="2208"/>
                    </a:lnTo>
                    <a:lnTo>
                      <a:pt x="2684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2"/>
              <p:cNvSpPr/>
              <p:nvPr/>
            </p:nvSpPr>
            <p:spPr>
              <a:xfrm>
                <a:off x="486495" y="5090692"/>
                <a:ext cx="8169175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268480" h="2197" extrusionOk="0">
                    <a:moveTo>
                      <a:pt x="1" y="0"/>
                    </a:moveTo>
                    <a:lnTo>
                      <a:pt x="1" y="2197"/>
                    </a:lnTo>
                    <a:lnTo>
                      <a:pt x="268479" y="2197"/>
                    </a:lnTo>
                    <a:lnTo>
                      <a:pt x="268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2"/>
              <p:cNvSpPr/>
              <p:nvPr/>
            </p:nvSpPr>
            <p:spPr>
              <a:xfrm>
                <a:off x="486495" y="5172572"/>
                <a:ext cx="8169175" cy="67214"/>
              </a:xfrm>
              <a:custGeom>
                <a:avLst/>
                <a:gdLst/>
                <a:ahLst/>
                <a:cxnLst/>
                <a:rect l="l" t="t" r="r" b="b"/>
                <a:pathLst>
                  <a:path w="268480" h="2209" extrusionOk="0">
                    <a:moveTo>
                      <a:pt x="1" y="0"/>
                    </a:moveTo>
                    <a:lnTo>
                      <a:pt x="1" y="2208"/>
                    </a:lnTo>
                    <a:lnTo>
                      <a:pt x="268479" y="2208"/>
                    </a:lnTo>
                    <a:lnTo>
                      <a:pt x="2684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42"/>
            <p:cNvGrpSpPr/>
            <p:nvPr/>
          </p:nvGrpSpPr>
          <p:grpSpPr>
            <a:xfrm>
              <a:off x="985445" y="4264615"/>
              <a:ext cx="1716567" cy="732329"/>
              <a:chOff x="985445" y="4264615"/>
              <a:chExt cx="1716567" cy="732329"/>
            </a:xfrm>
          </p:grpSpPr>
          <p:sp>
            <p:nvSpPr>
              <p:cNvPr id="543" name="Google Shape;543;p42"/>
              <p:cNvSpPr/>
              <p:nvPr/>
            </p:nvSpPr>
            <p:spPr>
              <a:xfrm>
                <a:off x="985445" y="4935329"/>
                <a:ext cx="459425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5099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14236" y="2025"/>
                    </a:lnTo>
                    <a:lnTo>
                      <a:pt x="150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2"/>
              <p:cNvSpPr/>
              <p:nvPr/>
            </p:nvSpPr>
            <p:spPr>
              <a:xfrm>
                <a:off x="1208996" y="4562714"/>
                <a:ext cx="394006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2025" extrusionOk="0">
                    <a:moveTo>
                      <a:pt x="1" y="0"/>
                    </a:moveTo>
                    <a:lnTo>
                      <a:pt x="1" y="2024"/>
                    </a:lnTo>
                    <a:lnTo>
                      <a:pt x="12086" y="2024"/>
                    </a:lnTo>
                    <a:lnTo>
                      <a:pt x="1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2"/>
              <p:cNvSpPr/>
              <p:nvPr/>
            </p:nvSpPr>
            <p:spPr>
              <a:xfrm>
                <a:off x="1030204" y="4860812"/>
                <a:ext cx="44615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2025" extrusionOk="0">
                    <a:moveTo>
                      <a:pt x="1" y="1"/>
                    </a:moveTo>
                    <a:lnTo>
                      <a:pt x="1" y="2024"/>
                    </a:lnTo>
                    <a:lnTo>
                      <a:pt x="13800" y="2024"/>
                    </a:lnTo>
                    <a:lnTo>
                      <a:pt x="146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2"/>
              <p:cNvSpPr/>
              <p:nvPr/>
            </p:nvSpPr>
            <p:spPr>
              <a:xfrm>
                <a:off x="2242558" y="4935329"/>
                <a:ext cx="459455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5100" h="2025" extrusionOk="0">
                    <a:moveTo>
                      <a:pt x="1" y="1"/>
                    </a:moveTo>
                    <a:lnTo>
                      <a:pt x="863" y="2025"/>
                    </a:lnTo>
                    <a:lnTo>
                      <a:pt x="15099" y="2025"/>
                    </a:lnTo>
                    <a:lnTo>
                      <a:pt x="150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2"/>
              <p:cNvSpPr/>
              <p:nvPr/>
            </p:nvSpPr>
            <p:spPr>
              <a:xfrm>
                <a:off x="1164237" y="4637231"/>
                <a:ext cx="406937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3374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12522" y="2025"/>
                    </a:lnTo>
                    <a:lnTo>
                      <a:pt x="133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2"/>
              <p:cNvSpPr/>
              <p:nvPr/>
            </p:nvSpPr>
            <p:spPr>
              <a:xfrm>
                <a:off x="1119783" y="4711778"/>
                <a:ext cx="419900" cy="61585"/>
              </a:xfrm>
              <a:custGeom>
                <a:avLst/>
                <a:gdLst/>
                <a:ahLst/>
                <a:cxnLst/>
                <a:rect l="l" t="t" r="r" b="b"/>
                <a:pathLst>
                  <a:path w="13800" h="2024" extrusionOk="0">
                    <a:moveTo>
                      <a:pt x="1" y="0"/>
                    </a:moveTo>
                    <a:lnTo>
                      <a:pt x="1" y="2024"/>
                    </a:lnTo>
                    <a:lnTo>
                      <a:pt x="12937" y="2024"/>
                    </a:lnTo>
                    <a:lnTo>
                      <a:pt x="137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2"/>
              <p:cNvSpPr/>
              <p:nvPr/>
            </p:nvSpPr>
            <p:spPr>
              <a:xfrm>
                <a:off x="1074994" y="4786295"/>
                <a:ext cx="433196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237" h="2025" extrusionOk="0">
                    <a:moveTo>
                      <a:pt x="1" y="0"/>
                    </a:moveTo>
                    <a:lnTo>
                      <a:pt x="1" y="2024"/>
                    </a:lnTo>
                    <a:lnTo>
                      <a:pt x="13374" y="2024"/>
                    </a:lnTo>
                    <a:lnTo>
                      <a:pt x="142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2"/>
              <p:cNvSpPr/>
              <p:nvPr/>
            </p:nvSpPr>
            <p:spPr>
              <a:xfrm>
                <a:off x="1432243" y="4935329"/>
                <a:ext cx="822607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27035" h="2025" extrusionOk="0">
                    <a:moveTo>
                      <a:pt x="863" y="1"/>
                    </a:moveTo>
                    <a:lnTo>
                      <a:pt x="0" y="2025"/>
                    </a:lnTo>
                    <a:lnTo>
                      <a:pt x="27034" y="2025"/>
                    </a:lnTo>
                    <a:lnTo>
                      <a:pt x="26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2"/>
              <p:cNvSpPr/>
              <p:nvPr/>
            </p:nvSpPr>
            <p:spPr>
              <a:xfrm>
                <a:off x="2084426" y="4562714"/>
                <a:ext cx="393641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2937" h="2025" extrusionOk="0">
                    <a:moveTo>
                      <a:pt x="0" y="0"/>
                    </a:moveTo>
                    <a:lnTo>
                      <a:pt x="863" y="2024"/>
                    </a:lnTo>
                    <a:lnTo>
                      <a:pt x="12937" y="2024"/>
                    </a:lnTo>
                    <a:lnTo>
                      <a:pt x="12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2"/>
              <p:cNvSpPr/>
              <p:nvPr/>
            </p:nvSpPr>
            <p:spPr>
              <a:xfrm>
                <a:off x="1558882" y="4637231"/>
                <a:ext cx="569299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8710" h="2025" extrusionOk="0">
                    <a:moveTo>
                      <a:pt x="863" y="1"/>
                    </a:moveTo>
                    <a:lnTo>
                      <a:pt x="1" y="2025"/>
                    </a:lnTo>
                    <a:lnTo>
                      <a:pt x="18710" y="2025"/>
                    </a:lnTo>
                    <a:lnTo>
                      <a:pt x="178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2"/>
              <p:cNvSpPr/>
              <p:nvPr/>
            </p:nvSpPr>
            <p:spPr>
              <a:xfrm>
                <a:off x="1715979" y="4368890"/>
                <a:ext cx="225711" cy="180922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5946" extrusionOk="0">
                    <a:moveTo>
                      <a:pt x="3704" y="0"/>
                    </a:moveTo>
                    <a:cubicBezTo>
                      <a:pt x="1657" y="0"/>
                      <a:pt x="1" y="1656"/>
                      <a:pt x="1" y="3703"/>
                    </a:cubicBezTo>
                    <a:lnTo>
                      <a:pt x="1" y="5945"/>
                    </a:lnTo>
                    <a:lnTo>
                      <a:pt x="7418" y="5945"/>
                    </a:lnTo>
                    <a:lnTo>
                      <a:pt x="7418" y="3703"/>
                    </a:lnTo>
                    <a:cubicBezTo>
                      <a:pt x="7418" y="1656"/>
                      <a:pt x="5750" y="0"/>
                      <a:pt x="37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2"/>
              <p:cNvSpPr/>
              <p:nvPr/>
            </p:nvSpPr>
            <p:spPr>
              <a:xfrm>
                <a:off x="1495562" y="4786295"/>
                <a:ext cx="69596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025" extrusionOk="0">
                    <a:moveTo>
                      <a:pt x="863" y="0"/>
                    </a:moveTo>
                    <a:lnTo>
                      <a:pt x="1" y="2024"/>
                    </a:lnTo>
                    <a:lnTo>
                      <a:pt x="22872" y="2024"/>
                    </a:lnTo>
                    <a:lnTo>
                      <a:pt x="22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2"/>
              <p:cNvSpPr/>
              <p:nvPr/>
            </p:nvSpPr>
            <p:spPr>
              <a:xfrm>
                <a:off x="2210730" y="4860812"/>
                <a:ext cx="446493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2025" extrusionOk="0">
                    <a:moveTo>
                      <a:pt x="1" y="1"/>
                    </a:moveTo>
                    <a:lnTo>
                      <a:pt x="863" y="2024"/>
                    </a:lnTo>
                    <a:lnTo>
                      <a:pt x="14673" y="2024"/>
                    </a:lnTo>
                    <a:lnTo>
                      <a:pt x="14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2"/>
              <p:cNvSpPr/>
              <p:nvPr/>
            </p:nvSpPr>
            <p:spPr>
              <a:xfrm>
                <a:off x="1590740" y="4562714"/>
                <a:ext cx="50594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6628" h="2025" extrusionOk="0">
                    <a:moveTo>
                      <a:pt x="863" y="0"/>
                    </a:moveTo>
                    <a:lnTo>
                      <a:pt x="0" y="2024"/>
                    </a:lnTo>
                    <a:lnTo>
                      <a:pt x="16628" y="2024"/>
                    </a:lnTo>
                    <a:lnTo>
                      <a:pt x="157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2"/>
              <p:cNvSpPr/>
              <p:nvPr/>
            </p:nvSpPr>
            <p:spPr>
              <a:xfrm>
                <a:off x="1527420" y="4711778"/>
                <a:ext cx="632618" cy="61585"/>
              </a:xfrm>
              <a:custGeom>
                <a:avLst/>
                <a:gdLst/>
                <a:ahLst/>
                <a:cxnLst/>
                <a:rect l="l" t="t" r="r" b="b"/>
                <a:pathLst>
                  <a:path w="20791" h="2024" extrusionOk="0">
                    <a:moveTo>
                      <a:pt x="862" y="0"/>
                    </a:moveTo>
                    <a:lnTo>
                      <a:pt x="0" y="2024"/>
                    </a:lnTo>
                    <a:lnTo>
                      <a:pt x="20790" y="2024"/>
                    </a:lnTo>
                    <a:lnTo>
                      <a:pt x="199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2"/>
              <p:cNvSpPr/>
              <p:nvPr/>
            </p:nvSpPr>
            <p:spPr>
              <a:xfrm>
                <a:off x="2115918" y="4637231"/>
                <a:ext cx="406937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3374" h="2025" extrusionOk="0">
                    <a:moveTo>
                      <a:pt x="0" y="1"/>
                    </a:moveTo>
                    <a:lnTo>
                      <a:pt x="863" y="2025"/>
                    </a:lnTo>
                    <a:lnTo>
                      <a:pt x="13374" y="2025"/>
                    </a:lnTo>
                    <a:lnTo>
                      <a:pt x="133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2"/>
              <p:cNvSpPr/>
              <p:nvPr/>
            </p:nvSpPr>
            <p:spPr>
              <a:xfrm>
                <a:off x="1464070" y="4860812"/>
                <a:ext cx="75928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2025" extrusionOk="0">
                    <a:moveTo>
                      <a:pt x="863" y="1"/>
                    </a:moveTo>
                    <a:lnTo>
                      <a:pt x="1" y="2024"/>
                    </a:lnTo>
                    <a:lnTo>
                      <a:pt x="24954" y="2024"/>
                    </a:lnTo>
                    <a:lnTo>
                      <a:pt x="240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2"/>
              <p:cNvSpPr/>
              <p:nvPr/>
            </p:nvSpPr>
            <p:spPr>
              <a:xfrm>
                <a:off x="1387788" y="4264615"/>
                <a:ext cx="911486" cy="31858"/>
              </a:xfrm>
              <a:custGeom>
                <a:avLst/>
                <a:gdLst/>
                <a:ahLst/>
                <a:cxnLst/>
                <a:rect l="l" t="t" r="r" b="b"/>
                <a:pathLst>
                  <a:path w="29956" h="1047" extrusionOk="0">
                    <a:moveTo>
                      <a:pt x="1" y="0"/>
                    </a:moveTo>
                    <a:lnTo>
                      <a:pt x="1" y="1047"/>
                    </a:lnTo>
                    <a:lnTo>
                      <a:pt x="29956" y="1047"/>
                    </a:lnTo>
                    <a:lnTo>
                      <a:pt x="299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2"/>
              <p:cNvSpPr/>
              <p:nvPr/>
            </p:nvSpPr>
            <p:spPr>
              <a:xfrm>
                <a:off x="2179238" y="4786295"/>
                <a:ext cx="433196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237" h="2025" extrusionOk="0">
                    <a:moveTo>
                      <a:pt x="1" y="0"/>
                    </a:moveTo>
                    <a:lnTo>
                      <a:pt x="863" y="2024"/>
                    </a:lnTo>
                    <a:lnTo>
                      <a:pt x="14236" y="2024"/>
                    </a:lnTo>
                    <a:lnTo>
                      <a:pt x="142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2"/>
              <p:cNvSpPr/>
              <p:nvPr/>
            </p:nvSpPr>
            <p:spPr>
              <a:xfrm>
                <a:off x="2147746" y="4711778"/>
                <a:ext cx="419899" cy="61585"/>
              </a:xfrm>
              <a:custGeom>
                <a:avLst/>
                <a:gdLst/>
                <a:ahLst/>
                <a:cxnLst/>
                <a:rect l="l" t="t" r="r" b="b"/>
                <a:pathLst>
                  <a:path w="13800" h="2024" extrusionOk="0">
                    <a:moveTo>
                      <a:pt x="1" y="0"/>
                    </a:moveTo>
                    <a:lnTo>
                      <a:pt x="852" y="2024"/>
                    </a:lnTo>
                    <a:lnTo>
                      <a:pt x="13800" y="2024"/>
                    </a:lnTo>
                    <a:lnTo>
                      <a:pt x="138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2"/>
              <p:cNvSpPr/>
              <p:nvPr/>
            </p:nvSpPr>
            <p:spPr>
              <a:xfrm>
                <a:off x="1387788" y="4309405"/>
                <a:ext cx="911486" cy="240408"/>
              </a:xfrm>
              <a:custGeom>
                <a:avLst/>
                <a:gdLst/>
                <a:ahLst/>
                <a:cxnLst/>
                <a:rect l="l" t="t" r="r" b="b"/>
                <a:pathLst>
                  <a:path w="29956" h="7901" extrusionOk="0">
                    <a:moveTo>
                      <a:pt x="1" y="0"/>
                    </a:moveTo>
                    <a:lnTo>
                      <a:pt x="1" y="7900"/>
                    </a:lnTo>
                    <a:lnTo>
                      <a:pt x="10362" y="7900"/>
                    </a:lnTo>
                    <a:lnTo>
                      <a:pt x="10362" y="5658"/>
                    </a:lnTo>
                    <a:cubicBezTo>
                      <a:pt x="10362" y="3381"/>
                      <a:pt x="12213" y="1530"/>
                      <a:pt x="14490" y="1530"/>
                    </a:cubicBezTo>
                    <a:cubicBezTo>
                      <a:pt x="16766" y="1530"/>
                      <a:pt x="18618" y="3381"/>
                      <a:pt x="18618" y="5658"/>
                    </a:cubicBezTo>
                    <a:lnTo>
                      <a:pt x="18618" y="7900"/>
                    </a:lnTo>
                    <a:lnTo>
                      <a:pt x="29956" y="7900"/>
                    </a:lnTo>
                    <a:lnTo>
                      <a:pt x="299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4" name="Google Shape;564;p42"/>
          <p:cNvGrpSpPr/>
          <p:nvPr/>
        </p:nvGrpSpPr>
        <p:grpSpPr>
          <a:xfrm>
            <a:off x="426675" y="190362"/>
            <a:ext cx="8228995" cy="3034700"/>
            <a:chOff x="426675" y="190362"/>
            <a:chExt cx="8228995" cy="3034700"/>
          </a:xfrm>
        </p:grpSpPr>
        <p:grpSp>
          <p:nvGrpSpPr>
            <p:cNvPr id="565" name="Google Shape;565;p42"/>
            <p:cNvGrpSpPr/>
            <p:nvPr/>
          </p:nvGrpSpPr>
          <p:grpSpPr>
            <a:xfrm>
              <a:off x="426675" y="190362"/>
              <a:ext cx="8228995" cy="3034700"/>
              <a:chOff x="426675" y="190362"/>
              <a:chExt cx="8228995" cy="3034700"/>
            </a:xfrm>
          </p:grpSpPr>
          <p:sp>
            <p:nvSpPr>
              <p:cNvPr id="566" name="Google Shape;566;p42"/>
              <p:cNvSpPr/>
              <p:nvPr/>
            </p:nvSpPr>
            <p:spPr>
              <a:xfrm>
                <a:off x="1903086" y="939486"/>
                <a:ext cx="191321" cy="191321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4" extrusionOk="0">
                    <a:moveTo>
                      <a:pt x="3117" y="1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1"/>
                      <a:pt x="31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42"/>
              <p:cNvSpPr/>
              <p:nvPr/>
            </p:nvSpPr>
            <p:spPr>
              <a:xfrm>
                <a:off x="5291303" y="190362"/>
                <a:ext cx="94617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94" extrusionOk="0">
                    <a:moveTo>
                      <a:pt x="1553" y="0"/>
                    </a:moveTo>
                    <a:lnTo>
                      <a:pt x="1553" y="0"/>
                    </a:lnTo>
                    <a:cubicBezTo>
                      <a:pt x="1542" y="1518"/>
                      <a:pt x="46" y="1529"/>
                      <a:pt x="2" y="1529"/>
                    </a:cubicBezTo>
                    <a:cubicBezTo>
                      <a:pt x="1" y="1529"/>
                      <a:pt x="1" y="1529"/>
                      <a:pt x="1" y="1529"/>
                    </a:cubicBezTo>
                    <a:lnTo>
                      <a:pt x="1" y="1529"/>
                    </a:lnTo>
                    <a:cubicBezTo>
                      <a:pt x="1542" y="1541"/>
                      <a:pt x="1530" y="3093"/>
                      <a:pt x="1530" y="3093"/>
                    </a:cubicBezTo>
                    <a:cubicBezTo>
                      <a:pt x="1542" y="1564"/>
                      <a:pt x="3038" y="1552"/>
                      <a:pt x="3082" y="1552"/>
                    </a:cubicBezTo>
                    <a:cubicBezTo>
                      <a:pt x="3082" y="1552"/>
                      <a:pt x="3083" y="1552"/>
                      <a:pt x="3083" y="1552"/>
                    </a:cubicBezTo>
                    <a:cubicBezTo>
                      <a:pt x="1545" y="1541"/>
                      <a:pt x="1553" y="7"/>
                      <a:pt x="1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42"/>
              <p:cNvSpPr/>
              <p:nvPr/>
            </p:nvSpPr>
            <p:spPr>
              <a:xfrm>
                <a:off x="2656825" y="3130445"/>
                <a:ext cx="94587" cy="94617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3083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41" y="1519"/>
                      <a:pt x="45" y="1530"/>
                      <a:pt x="1" y="1530"/>
                    </a:cubicBezTo>
                    <a:cubicBezTo>
                      <a:pt x="0" y="1530"/>
                      <a:pt x="0" y="1530"/>
                      <a:pt x="0" y="1530"/>
                    </a:cubicBezTo>
                    <a:lnTo>
                      <a:pt x="0" y="1530"/>
                    </a:lnTo>
                    <a:cubicBezTo>
                      <a:pt x="1362" y="1540"/>
                      <a:pt x="1520" y="2746"/>
                      <a:pt x="1531" y="3025"/>
                    </a:cubicBezTo>
                    <a:lnTo>
                      <a:pt x="1531" y="3025"/>
                    </a:lnTo>
                    <a:cubicBezTo>
                      <a:pt x="1579" y="1564"/>
                      <a:pt x="3037" y="1553"/>
                      <a:pt x="3081" y="1553"/>
                    </a:cubicBezTo>
                    <a:cubicBezTo>
                      <a:pt x="3082" y="1553"/>
                      <a:pt x="3082" y="1553"/>
                      <a:pt x="3082" y="1553"/>
                    </a:cubicBezTo>
                    <a:cubicBezTo>
                      <a:pt x="1544" y="1542"/>
                      <a:pt x="1552" y="7"/>
                      <a:pt x="1552" y="1"/>
                    </a:cubicBezTo>
                    <a:close/>
                    <a:moveTo>
                      <a:pt x="1531" y="3025"/>
                    </a:moveTo>
                    <a:cubicBezTo>
                      <a:pt x="1530" y="3044"/>
                      <a:pt x="1530" y="3063"/>
                      <a:pt x="1529" y="3083"/>
                    </a:cubicBezTo>
                    <a:cubicBezTo>
                      <a:pt x="1531" y="3083"/>
                      <a:pt x="1532" y="3062"/>
                      <a:pt x="1531" y="30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2"/>
              <p:cNvSpPr/>
              <p:nvPr/>
            </p:nvSpPr>
            <p:spPr>
              <a:xfrm>
                <a:off x="957428" y="2693910"/>
                <a:ext cx="94986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53" y="0"/>
                    </a:moveTo>
                    <a:cubicBezTo>
                      <a:pt x="1553" y="1553"/>
                      <a:pt x="1" y="1553"/>
                      <a:pt x="1" y="1553"/>
                    </a:cubicBezTo>
                    <a:cubicBezTo>
                      <a:pt x="1553" y="1553"/>
                      <a:pt x="1553" y="3094"/>
                      <a:pt x="1553" y="3094"/>
                    </a:cubicBezTo>
                    <a:cubicBezTo>
                      <a:pt x="1553" y="1553"/>
                      <a:pt x="3094" y="1553"/>
                      <a:pt x="3094" y="1553"/>
                    </a:cubicBezTo>
                    <a:cubicBezTo>
                      <a:pt x="1553" y="1553"/>
                      <a:pt x="1553" y="0"/>
                      <a:pt x="1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2"/>
              <p:cNvSpPr/>
              <p:nvPr/>
            </p:nvSpPr>
            <p:spPr>
              <a:xfrm>
                <a:off x="779637" y="414237"/>
                <a:ext cx="94955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3094" extrusionOk="0">
                    <a:moveTo>
                      <a:pt x="1552" y="0"/>
                    </a:moveTo>
                    <a:lnTo>
                      <a:pt x="1552" y="0"/>
                    </a:lnTo>
                    <a:cubicBezTo>
                      <a:pt x="1541" y="1518"/>
                      <a:pt x="45" y="1529"/>
                      <a:pt x="1" y="1529"/>
                    </a:cubicBezTo>
                    <a:cubicBezTo>
                      <a:pt x="0" y="1529"/>
                      <a:pt x="0" y="1529"/>
                      <a:pt x="0" y="1529"/>
                    </a:cubicBezTo>
                    <a:lnTo>
                      <a:pt x="0" y="1529"/>
                    </a:lnTo>
                    <a:cubicBezTo>
                      <a:pt x="1541" y="1541"/>
                      <a:pt x="1529" y="3093"/>
                      <a:pt x="1529" y="3093"/>
                    </a:cubicBezTo>
                    <a:cubicBezTo>
                      <a:pt x="1541" y="1564"/>
                      <a:pt x="3048" y="1552"/>
                      <a:pt x="3092" y="1552"/>
                    </a:cubicBezTo>
                    <a:cubicBezTo>
                      <a:pt x="3093" y="1552"/>
                      <a:pt x="3093" y="1552"/>
                      <a:pt x="3093" y="1552"/>
                    </a:cubicBezTo>
                    <a:cubicBezTo>
                      <a:pt x="1542" y="1541"/>
                      <a:pt x="1552" y="3"/>
                      <a:pt x="15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2"/>
              <p:cNvSpPr/>
              <p:nvPr/>
            </p:nvSpPr>
            <p:spPr>
              <a:xfrm>
                <a:off x="6379006" y="2032181"/>
                <a:ext cx="94955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3094" extrusionOk="0">
                    <a:moveTo>
                      <a:pt x="1553" y="0"/>
                    </a:moveTo>
                    <a:lnTo>
                      <a:pt x="1553" y="0"/>
                    </a:lnTo>
                    <a:cubicBezTo>
                      <a:pt x="1541" y="1541"/>
                      <a:pt x="0" y="1541"/>
                      <a:pt x="0" y="1541"/>
                    </a:cubicBezTo>
                    <a:cubicBezTo>
                      <a:pt x="1363" y="1541"/>
                      <a:pt x="1521" y="2737"/>
                      <a:pt x="1531" y="3029"/>
                    </a:cubicBezTo>
                    <a:lnTo>
                      <a:pt x="1531" y="3029"/>
                    </a:lnTo>
                    <a:cubicBezTo>
                      <a:pt x="1583" y="1563"/>
                      <a:pt x="3049" y="1552"/>
                      <a:pt x="3093" y="1552"/>
                    </a:cubicBezTo>
                    <a:cubicBezTo>
                      <a:pt x="3093" y="1552"/>
                      <a:pt x="3094" y="1552"/>
                      <a:pt x="3094" y="1552"/>
                    </a:cubicBezTo>
                    <a:cubicBezTo>
                      <a:pt x="1545" y="1541"/>
                      <a:pt x="1553" y="8"/>
                      <a:pt x="1553" y="0"/>
                    </a:cubicBezTo>
                    <a:close/>
                    <a:moveTo>
                      <a:pt x="1531" y="3029"/>
                    </a:moveTo>
                    <a:lnTo>
                      <a:pt x="1531" y="3029"/>
                    </a:lnTo>
                    <a:cubicBezTo>
                      <a:pt x="1530" y="3050"/>
                      <a:pt x="1530" y="3072"/>
                      <a:pt x="1530" y="3093"/>
                    </a:cubicBezTo>
                    <a:cubicBezTo>
                      <a:pt x="1531" y="3093"/>
                      <a:pt x="1533" y="3070"/>
                      <a:pt x="1531" y="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42"/>
              <p:cNvSpPr/>
              <p:nvPr/>
            </p:nvSpPr>
            <p:spPr>
              <a:xfrm>
                <a:off x="1951435" y="1391527"/>
                <a:ext cx="94617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94" extrusionOk="0">
                    <a:moveTo>
                      <a:pt x="1541" y="1"/>
                    </a:moveTo>
                    <a:cubicBezTo>
                      <a:pt x="1541" y="1542"/>
                      <a:pt x="0" y="1542"/>
                      <a:pt x="0" y="1542"/>
                    </a:cubicBezTo>
                    <a:cubicBezTo>
                      <a:pt x="1541" y="1542"/>
                      <a:pt x="1541" y="3094"/>
                      <a:pt x="1541" y="3094"/>
                    </a:cubicBezTo>
                    <a:cubicBezTo>
                      <a:pt x="1541" y="1542"/>
                      <a:pt x="3082" y="1542"/>
                      <a:pt x="3082" y="1542"/>
                    </a:cubicBezTo>
                    <a:cubicBezTo>
                      <a:pt x="1541" y="1542"/>
                      <a:pt x="1541" y="1"/>
                      <a:pt x="15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42"/>
              <p:cNvSpPr/>
              <p:nvPr/>
            </p:nvSpPr>
            <p:spPr>
              <a:xfrm>
                <a:off x="426675" y="2437587"/>
                <a:ext cx="94617" cy="9461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83" extrusionOk="0">
                    <a:moveTo>
                      <a:pt x="1541" y="0"/>
                    </a:moveTo>
                    <a:cubicBezTo>
                      <a:pt x="1541" y="1541"/>
                      <a:pt x="0" y="1541"/>
                      <a:pt x="0" y="1541"/>
                    </a:cubicBezTo>
                    <a:cubicBezTo>
                      <a:pt x="1541" y="1541"/>
                      <a:pt x="1541" y="3082"/>
                      <a:pt x="1541" y="3082"/>
                    </a:cubicBezTo>
                    <a:cubicBezTo>
                      <a:pt x="1541" y="1541"/>
                      <a:pt x="3082" y="1541"/>
                      <a:pt x="3082" y="1541"/>
                    </a:cubicBezTo>
                    <a:cubicBezTo>
                      <a:pt x="1541" y="1541"/>
                      <a:pt x="1541" y="0"/>
                      <a:pt x="1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42"/>
              <p:cNvSpPr/>
              <p:nvPr/>
            </p:nvSpPr>
            <p:spPr>
              <a:xfrm>
                <a:off x="521291" y="1240524"/>
                <a:ext cx="94617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94" extrusionOk="0">
                    <a:moveTo>
                      <a:pt x="1541" y="0"/>
                    </a:moveTo>
                    <a:cubicBezTo>
                      <a:pt x="1541" y="1541"/>
                      <a:pt x="0" y="1541"/>
                      <a:pt x="0" y="1541"/>
                    </a:cubicBezTo>
                    <a:cubicBezTo>
                      <a:pt x="1541" y="1541"/>
                      <a:pt x="1541" y="3093"/>
                      <a:pt x="1541" y="3093"/>
                    </a:cubicBezTo>
                    <a:cubicBezTo>
                      <a:pt x="1541" y="1541"/>
                      <a:pt x="3082" y="1541"/>
                      <a:pt x="3082" y="1541"/>
                    </a:cubicBezTo>
                    <a:cubicBezTo>
                      <a:pt x="1541" y="1541"/>
                      <a:pt x="1541" y="0"/>
                      <a:pt x="1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42"/>
              <p:cNvSpPr/>
              <p:nvPr/>
            </p:nvSpPr>
            <p:spPr>
              <a:xfrm>
                <a:off x="6426954" y="509207"/>
                <a:ext cx="94986" cy="946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83" extrusionOk="0">
                    <a:moveTo>
                      <a:pt x="1553" y="1"/>
                    </a:moveTo>
                    <a:cubicBezTo>
                      <a:pt x="1553" y="1542"/>
                      <a:pt x="1" y="1542"/>
                      <a:pt x="1" y="1542"/>
                    </a:cubicBezTo>
                    <a:cubicBezTo>
                      <a:pt x="1553" y="1542"/>
                      <a:pt x="1553" y="3082"/>
                      <a:pt x="1553" y="3082"/>
                    </a:cubicBezTo>
                    <a:cubicBezTo>
                      <a:pt x="1553" y="1542"/>
                      <a:pt x="3094" y="1542"/>
                      <a:pt x="3094" y="1542"/>
                    </a:cubicBezTo>
                    <a:cubicBezTo>
                      <a:pt x="1553" y="1542"/>
                      <a:pt x="1553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42"/>
              <p:cNvSpPr/>
              <p:nvPr/>
            </p:nvSpPr>
            <p:spPr>
              <a:xfrm>
                <a:off x="7008848" y="1192340"/>
                <a:ext cx="191291" cy="191321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34" extrusionOk="0">
                    <a:moveTo>
                      <a:pt x="3117" y="1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1"/>
                      <a:pt x="3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42"/>
              <p:cNvSpPr/>
              <p:nvPr/>
            </p:nvSpPr>
            <p:spPr>
              <a:xfrm>
                <a:off x="8273059" y="1786100"/>
                <a:ext cx="191291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33" extrusionOk="0">
                    <a:moveTo>
                      <a:pt x="3117" y="0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42"/>
              <p:cNvSpPr/>
              <p:nvPr/>
            </p:nvSpPr>
            <p:spPr>
              <a:xfrm>
                <a:off x="1463863" y="2174803"/>
                <a:ext cx="191291" cy="191321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34" extrusionOk="0">
                    <a:moveTo>
                      <a:pt x="3139" y="1"/>
                    </a:moveTo>
                    <a:cubicBezTo>
                      <a:pt x="3117" y="3094"/>
                      <a:pt x="46" y="3106"/>
                      <a:pt x="1" y="3106"/>
                    </a:cubicBezTo>
                    <a:cubicBezTo>
                      <a:pt x="0" y="3106"/>
                      <a:pt x="0" y="3106"/>
                      <a:pt x="0" y="3106"/>
                    </a:cubicBezTo>
                    <a:lnTo>
                      <a:pt x="0" y="3106"/>
                    </a:lnTo>
                    <a:cubicBezTo>
                      <a:pt x="3116" y="3117"/>
                      <a:pt x="3093" y="6233"/>
                      <a:pt x="3093" y="6233"/>
                    </a:cubicBezTo>
                    <a:cubicBezTo>
                      <a:pt x="3116" y="3162"/>
                      <a:pt x="6143" y="3140"/>
                      <a:pt x="6231" y="3140"/>
                    </a:cubicBezTo>
                    <a:cubicBezTo>
                      <a:pt x="6232" y="3140"/>
                      <a:pt x="6233" y="3140"/>
                      <a:pt x="6233" y="3140"/>
                    </a:cubicBezTo>
                    <a:cubicBezTo>
                      <a:pt x="3120" y="3117"/>
                      <a:pt x="3139" y="8"/>
                      <a:pt x="3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42"/>
              <p:cNvSpPr/>
              <p:nvPr/>
            </p:nvSpPr>
            <p:spPr>
              <a:xfrm>
                <a:off x="995355" y="593104"/>
                <a:ext cx="191321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3" extrusionOk="0">
                    <a:moveTo>
                      <a:pt x="3117" y="1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1"/>
                      <a:pt x="31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42"/>
              <p:cNvSpPr/>
              <p:nvPr/>
            </p:nvSpPr>
            <p:spPr>
              <a:xfrm>
                <a:off x="7503637" y="827235"/>
                <a:ext cx="191321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3" extrusionOk="0">
                    <a:moveTo>
                      <a:pt x="3117" y="0"/>
                    </a:moveTo>
                    <a:cubicBezTo>
                      <a:pt x="3117" y="3116"/>
                      <a:pt x="1" y="3116"/>
                      <a:pt x="1" y="3116"/>
                    </a:cubicBezTo>
                    <a:cubicBezTo>
                      <a:pt x="3117" y="3116"/>
                      <a:pt x="3117" y="6232"/>
                      <a:pt x="3117" y="6232"/>
                    </a:cubicBezTo>
                    <a:cubicBezTo>
                      <a:pt x="3117" y="3116"/>
                      <a:pt x="6233" y="3116"/>
                      <a:pt x="6233" y="3116"/>
                    </a:cubicBezTo>
                    <a:cubicBezTo>
                      <a:pt x="3117" y="3116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42"/>
              <p:cNvSpPr/>
              <p:nvPr/>
            </p:nvSpPr>
            <p:spPr>
              <a:xfrm>
                <a:off x="8130653" y="285328"/>
                <a:ext cx="191291" cy="190953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22" extrusionOk="0">
                    <a:moveTo>
                      <a:pt x="3116" y="0"/>
                    </a:moveTo>
                    <a:cubicBezTo>
                      <a:pt x="3116" y="3117"/>
                      <a:pt x="0" y="3117"/>
                      <a:pt x="0" y="3117"/>
                    </a:cubicBezTo>
                    <a:cubicBezTo>
                      <a:pt x="3116" y="3117"/>
                      <a:pt x="3116" y="6221"/>
                      <a:pt x="3116" y="6221"/>
                    </a:cubicBezTo>
                    <a:cubicBezTo>
                      <a:pt x="3116" y="3117"/>
                      <a:pt x="6233" y="3117"/>
                      <a:pt x="6233" y="3117"/>
                    </a:cubicBezTo>
                    <a:cubicBezTo>
                      <a:pt x="3116" y="3117"/>
                      <a:pt x="3116" y="0"/>
                      <a:pt x="3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42"/>
              <p:cNvSpPr/>
              <p:nvPr/>
            </p:nvSpPr>
            <p:spPr>
              <a:xfrm>
                <a:off x="8464349" y="910361"/>
                <a:ext cx="191321" cy="190953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22" extrusionOk="0">
                    <a:moveTo>
                      <a:pt x="3117" y="0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21"/>
                      <a:pt x="3117" y="6221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" name="Google Shape;584;p42"/>
            <p:cNvSpPr/>
            <p:nvPr/>
          </p:nvSpPr>
          <p:spPr>
            <a:xfrm>
              <a:off x="2925285" y="294252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42"/>
          <p:cNvGrpSpPr/>
          <p:nvPr/>
        </p:nvGrpSpPr>
        <p:grpSpPr>
          <a:xfrm>
            <a:off x="779624" y="1446120"/>
            <a:ext cx="5932357" cy="1915613"/>
            <a:chOff x="779624" y="1446120"/>
            <a:chExt cx="5932357" cy="1915613"/>
          </a:xfrm>
        </p:grpSpPr>
        <p:sp>
          <p:nvSpPr>
            <p:cNvPr id="586" name="Google Shape;586;p42"/>
            <p:cNvSpPr/>
            <p:nvPr/>
          </p:nvSpPr>
          <p:spPr>
            <a:xfrm>
              <a:off x="6140963" y="2850162"/>
              <a:ext cx="571018" cy="511572"/>
            </a:xfrm>
            <a:custGeom>
              <a:avLst/>
              <a:gdLst/>
              <a:ahLst/>
              <a:cxnLst/>
              <a:rect l="l" t="t" r="r" b="b"/>
              <a:pathLst>
                <a:path w="18606" h="16669" extrusionOk="0">
                  <a:moveTo>
                    <a:pt x="5756" y="1"/>
                  </a:moveTo>
                  <a:cubicBezTo>
                    <a:pt x="5578" y="1"/>
                    <a:pt x="5398" y="21"/>
                    <a:pt x="5221" y="64"/>
                  </a:cubicBezTo>
                  <a:lnTo>
                    <a:pt x="8636" y="6193"/>
                  </a:lnTo>
                  <a:lnTo>
                    <a:pt x="8521" y="6227"/>
                  </a:lnTo>
                  <a:cubicBezTo>
                    <a:pt x="6555" y="6802"/>
                    <a:pt x="3197" y="8585"/>
                    <a:pt x="3197" y="8585"/>
                  </a:cubicBezTo>
                  <a:lnTo>
                    <a:pt x="1484" y="7251"/>
                  </a:lnTo>
                  <a:lnTo>
                    <a:pt x="1" y="7688"/>
                  </a:lnTo>
                  <a:lnTo>
                    <a:pt x="1357" y="9999"/>
                  </a:lnTo>
                  <a:lnTo>
                    <a:pt x="1461" y="12678"/>
                  </a:lnTo>
                  <a:lnTo>
                    <a:pt x="2944" y="12253"/>
                  </a:lnTo>
                  <a:lnTo>
                    <a:pt x="3669" y="10206"/>
                  </a:lnTo>
                  <a:cubicBezTo>
                    <a:pt x="3669" y="10206"/>
                    <a:pt x="7452" y="9907"/>
                    <a:pt x="9418" y="9332"/>
                  </a:cubicBezTo>
                  <a:lnTo>
                    <a:pt x="9533" y="9286"/>
                  </a:lnTo>
                  <a:lnTo>
                    <a:pt x="9533" y="9286"/>
                  </a:lnTo>
                  <a:lnTo>
                    <a:pt x="8717" y="16668"/>
                  </a:lnTo>
                  <a:lnTo>
                    <a:pt x="9959" y="16300"/>
                  </a:lnTo>
                  <a:cubicBezTo>
                    <a:pt x="10752" y="16024"/>
                    <a:pt x="11339" y="15335"/>
                    <a:pt x="11477" y="14507"/>
                  </a:cubicBezTo>
                  <a:cubicBezTo>
                    <a:pt x="11660" y="13460"/>
                    <a:pt x="12603" y="10022"/>
                    <a:pt x="13098" y="8251"/>
                  </a:cubicBezTo>
                  <a:lnTo>
                    <a:pt x="15927" y="7423"/>
                  </a:lnTo>
                  <a:cubicBezTo>
                    <a:pt x="15927" y="7423"/>
                    <a:pt x="18606" y="6411"/>
                    <a:pt x="18215" y="5077"/>
                  </a:cubicBezTo>
                  <a:cubicBezTo>
                    <a:pt x="18007" y="4368"/>
                    <a:pt x="17118" y="4202"/>
                    <a:pt x="16332" y="4202"/>
                  </a:cubicBezTo>
                  <a:cubicBezTo>
                    <a:pt x="15641" y="4202"/>
                    <a:pt x="15030" y="4330"/>
                    <a:pt x="15030" y="4330"/>
                  </a:cubicBezTo>
                  <a:lnTo>
                    <a:pt x="12189" y="5158"/>
                  </a:lnTo>
                  <a:cubicBezTo>
                    <a:pt x="10821" y="3928"/>
                    <a:pt x="8176" y="1536"/>
                    <a:pt x="7463" y="765"/>
                  </a:cubicBezTo>
                  <a:cubicBezTo>
                    <a:pt x="7022" y="270"/>
                    <a:pt x="6398" y="1"/>
                    <a:pt x="5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779624" y="1446120"/>
              <a:ext cx="608874" cy="586051"/>
            </a:xfrm>
            <a:custGeom>
              <a:avLst/>
              <a:gdLst/>
              <a:ahLst/>
              <a:cxnLst/>
              <a:rect l="l" t="t" r="r" b="b"/>
              <a:pathLst>
                <a:path w="36602" h="35230" extrusionOk="0">
                  <a:moveTo>
                    <a:pt x="27175" y="20664"/>
                  </a:moveTo>
                  <a:cubicBezTo>
                    <a:pt x="27182" y="20664"/>
                    <a:pt x="27189" y="20664"/>
                    <a:pt x="27195" y="20664"/>
                  </a:cubicBezTo>
                  <a:cubicBezTo>
                    <a:pt x="27977" y="20664"/>
                    <a:pt x="28380" y="21619"/>
                    <a:pt x="27816" y="22171"/>
                  </a:cubicBezTo>
                  <a:cubicBezTo>
                    <a:pt x="27638" y="22349"/>
                    <a:pt x="27418" y="22429"/>
                    <a:pt x="27201" y="22429"/>
                  </a:cubicBezTo>
                  <a:cubicBezTo>
                    <a:pt x="26747" y="22429"/>
                    <a:pt x="26310" y="22079"/>
                    <a:pt x="26310" y="21550"/>
                  </a:cubicBezTo>
                  <a:cubicBezTo>
                    <a:pt x="26310" y="21062"/>
                    <a:pt x="26690" y="20664"/>
                    <a:pt x="27175" y="20664"/>
                  </a:cubicBezTo>
                  <a:close/>
                  <a:moveTo>
                    <a:pt x="22416" y="22074"/>
                  </a:moveTo>
                  <a:cubicBezTo>
                    <a:pt x="23188" y="22074"/>
                    <a:pt x="23930" y="22671"/>
                    <a:pt x="23930" y="23574"/>
                  </a:cubicBezTo>
                  <a:cubicBezTo>
                    <a:pt x="23930" y="24413"/>
                    <a:pt x="23251" y="25080"/>
                    <a:pt x="22423" y="25080"/>
                  </a:cubicBezTo>
                  <a:cubicBezTo>
                    <a:pt x="21090" y="25080"/>
                    <a:pt x="20411" y="23459"/>
                    <a:pt x="21366" y="22516"/>
                  </a:cubicBezTo>
                  <a:cubicBezTo>
                    <a:pt x="21671" y="22211"/>
                    <a:pt x="22047" y="22074"/>
                    <a:pt x="22416" y="22074"/>
                  </a:cubicBezTo>
                  <a:close/>
                  <a:moveTo>
                    <a:pt x="28727" y="24723"/>
                  </a:moveTo>
                  <a:cubicBezTo>
                    <a:pt x="29931" y="24723"/>
                    <a:pt x="31082" y="25654"/>
                    <a:pt x="31082" y="27069"/>
                  </a:cubicBezTo>
                  <a:cubicBezTo>
                    <a:pt x="31082" y="28357"/>
                    <a:pt x="30036" y="29404"/>
                    <a:pt x="28748" y="29415"/>
                  </a:cubicBezTo>
                  <a:cubicBezTo>
                    <a:pt x="26655" y="29415"/>
                    <a:pt x="25609" y="26885"/>
                    <a:pt x="27081" y="25414"/>
                  </a:cubicBezTo>
                  <a:cubicBezTo>
                    <a:pt x="27561" y="24937"/>
                    <a:pt x="28150" y="24723"/>
                    <a:pt x="28727" y="24723"/>
                  </a:cubicBezTo>
                  <a:close/>
                  <a:moveTo>
                    <a:pt x="18985" y="1"/>
                  </a:moveTo>
                  <a:cubicBezTo>
                    <a:pt x="11856" y="12"/>
                    <a:pt x="5439" y="4301"/>
                    <a:pt x="2714" y="10879"/>
                  </a:cubicBezTo>
                  <a:cubicBezTo>
                    <a:pt x="0" y="17456"/>
                    <a:pt x="1507" y="25034"/>
                    <a:pt x="6543" y="30071"/>
                  </a:cubicBezTo>
                  <a:cubicBezTo>
                    <a:pt x="9912" y="33440"/>
                    <a:pt x="14418" y="35229"/>
                    <a:pt x="19001" y="35229"/>
                  </a:cubicBezTo>
                  <a:cubicBezTo>
                    <a:pt x="21270" y="35229"/>
                    <a:pt x="23557" y="34791"/>
                    <a:pt x="25735" y="33888"/>
                  </a:cubicBezTo>
                  <a:cubicBezTo>
                    <a:pt x="32313" y="31163"/>
                    <a:pt x="36602" y="24735"/>
                    <a:pt x="36602" y="17617"/>
                  </a:cubicBezTo>
                  <a:cubicBezTo>
                    <a:pt x="36602" y="7889"/>
                    <a:pt x="28713" y="1"/>
                    <a:pt x="18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7"/>
          <p:cNvSpPr txBox="1">
            <a:spLocks noGrp="1"/>
          </p:cNvSpPr>
          <p:nvPr>
            <p:ph type="ctrTitle"/>
          </p:nvPr>
        </p:nvSpPr>
        <p:spPr>
          <a:xfrm flipH="1">
            <a:off x="0" y="0"/>
            <a:ext cx="9144000" cy="680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3">
                    <a:lumMod val="75000"/>
                  </a:schemeClr>
                </a:solidFill>
              </a:rPr>
              <a:t>Look at the pictures and complete the blanks with the words given</a:t>
            </a:r>
            <a:endParaRPr sz="230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5" name="Google Shape;821;p46">
            <a:extLst>
              <a:ext uri="{FF2B5EF4-FFF2-40B4-BE49-F238E27FC236}">
                <a16:creationId xmlns:a16="http://schemas.microsoft.com/office/drawing/2014/main" id="{F336BCCF-BFEA-9108-A387-16773231BAD5}"/>
              </a:ext>
            </a:extLst>
          </p:cNvPr>
          <p:cNvGrpSpPr/>
          <p:nvPr/>
        </p:nvGrpSpPr>
        <p:grpSpPr>
          <a:xfrm>
            <a:off x="-175056" y="1713529"/>
            <a:ext cx="2559912" cy="2835279"/>
            <a:chOff x="6328800" y="-30208"/>
            <a:chExt cx="2559912" cy="2835279"/>
          </a:xfrm>
        </p:grpSpPr>
        <p:sp>
          <p:nvSpPr>
            <p:cNvPr id="6" name="Google Shape;822;p46">
              <a:extLst>
                <a:ext uri="{FF2B5EF4-FFF2-40B4-BE49-F238E27FC236}">
                  <a16:creationId xmlns:a16="http://schemas.microsoft.com/office/drawing/2014/main" id="{2DA4112B-07CF-F5FA-4F90-A948BB128C12}"/>
                </a:ext>
              </a:extLst>
            </p:cNvPr>
            <p:cNvSpPr/>
            <p:nvPr/>
          </p:nvSpPr>
          <p:spPr>
            <a:xfrm>
              <a:off x="7921661" y="425899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3;p46">
              <a:extLst>
                <a:ext uri="{FF2B5EF4-FFF2-40B4-BE49-F238E27FC236}">
                  <a16:creationId xmlns:a16="http://schemas.microsoft.com/office/drawing/2014/main" id="{2A9BCD9C-C3F0-9358-91D3-ABCD89634479}"/>
                </a:ext>
              </a:extLst>
            </p:cNvPr>
            <p:cNvSpPr/>
            <p:nvPr/>
          </p:nvSpPr>
          <p:spPr>
            <a:xfrm>
              <a:off x="8794125" y="1594920"/>
              <a:ext cx="94587" cy="94617"/>
            </a:xfrm>
            <a:custGeom>
              <a:avLst/>
              <a:gdLst/>
              <a:ahLst/>
              <a:cxnLst/>
              <a:rect l="l" t="t" r="r" b="b"/>
              <a:pathLst>
                <a:path w="3082" h="3083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1541" y="1519"/>
                    <a:pt x="45" y="1530"/>
                    <a:pt x="1" y="1530"/>
                  </a:cubicBezTo>
                  <a:cubicBezTo>
                    <a:pt x="0" y="1530"/>
                    <a:pt x="0" y="1530"/>
                    <a:pt x="0" y="1530"/>
                  </a:cubicBezTo>
                  <a:lnTo>
                    <a:pt x="0" y="1530"/>
                  </a:lnTo>
                  <a:cubicBezTo>
                    <a:pt x="1362" y="1540"/>
                    <a:pt x="1520" y="2746"/>
                    <a:pt x="1531" y="3025"/>
                  </a:cubicBezTo>
                  <a:lnTo>
                    <a:pt x="1531" y="3025"/>
                  </a:lnTo>
                  <a:cubicBezTo>
                    <a:pt x="1579" y="1564"/>
                    <a:pt x="3037" y="1553"/>
                    <a:pt x="3081" y="1553"/>
                  </a:cubicBezTo>
                  <a:cubicBezTo>
                    <a:pt x="3082" y="1553"/>
                    <a:pt x="3082" y="1553"/>
                    <a:pt x="3082" y="1553"/>
                  </a:cubicBezTo>
                  <a:cubicBezTo>
                    <a:pt x="1544" y="1542"/>
                    <a:pt x="1552" y="7"/>
                    <a:pt x="1552" y="1"/>
                  </a:cubicBezTo>
                  <a:close/>
                  <a:moveTo>
                    <a:pt x="1531" y="3025"/>
                  </a:moveTo>
                  <a:cubicBezTo>
                    <a:pt x="1530" y="3044"/>
                    <a:pt x="1530" y="3063"/>
                    <a:pt x="1529" y="3083"/>
                  </a:cubicBezTo>
                  <a:cubicBezTo>
                    <a:pt x="1531" y="3083"/>
                    <a:pt x="1532" y="3062"/>
                    <a:pt x="1531" y="3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24;p46">
              <a:extLst>
                <a:ext uri="{FF2B5EF4-FFF2-40B4-BE49-F238E27FC236}">
                  <a16:creationId xmlns:a16="http://schemas.microsoft.com/office/drawing/2014/main" id="{592224DB-7A6C-C427-4E98-4D722E0E958D}"/>
                </a:ext>
              </a:extLst>
            </p:cNvPr>
            <p:cNvSpPr/>
            <p:nvPr/>
          </p:nvSpPr>
          <p:spPr>
            <a:xfrm>
              <a:off x="6859553" y="2070598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25;p46">
              <a:extLst>
                <a:ext uri="{FF2B5EF4-FFF2-40B4-BE49-F238E27FC236}">
                  <a16:creationId xmlns:a16="http://schemas.microsoft.com/office/drawing/2014/main" id="{DD3996AD-5E89-2E27-AE91-114E9DE5FC18}"/>
                </a:ext>
              </a:extLst>
            </p:cNvPr>
            <p:cNvSpPr/>
            <p:nvPr/>
          </p:nvSpPr>
          <p:spPr>
            <a:xfrm>
              <a:off x="7853560" y="768215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6;p46">
              <a:extLst>
                <a:ext uri="{FF2B5EF4-FFF2-40B4-BE49-F238E27FC236}">
                  <a16:creationId xmlns:a16="http://schemas.microsoft.com/office/drawing/2014/main" id="{2154D2BE-5376-384D-6107-1EF69901C5F5}"/>
                </a:ext>
              </a:extLst>
            </p:cNvPr>
            <p:cNvSpPr/>
            <p:nvPr/>
          </p:nvSpPr>
          <p:spPr>
            <a:xfrm>
              <a:off x="6328800" y="1814275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27;p46">
              <a:extLst>
                <a:ext uri="{FF2B5EF4-FFF2-40B4-BE49-F238E27FC236}">
                  <a16:creationId xmlns:a16="http://schemas.microsoft.com/office/drawing/2014/main" id="{E8E64D21-01EC-97F4-ADE5-73DE6BF03939}"/>
                </a:ext>
              </a:extLst>
            </p:cNvPr>
            <p:cNvSpPr/>
            <p:nvPr/>
          </p:nvSpPr>
          <p:spPr>
            <a:xfrm>
              <a:off x="6423416" y="617211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28;p46">
              <a:extLst>
                <a:ext uri="{FF2B5EF4-FFF2-40B4-BE49-F238E27FC236}">
                  <a16:creationId xmlns:a16="http://schemas.microsoft.com/office/drawing/2014/main" id="{B598E5D4-7594-C051-0483-F276280C0AC6}"/>
                </a:ext>
              </a:extLst>
            </p:cNvPr>
            <p:cNvSpPr/>
            <p:nvPr/>
          </p:nvSpPr>
          <p:spPr>
            <a:xfrm>
              <a:off x="7290563" y="1546566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46">
              <a:extLst>
                <a:ext uri="{FF2B5EF4-FFF2-40B4-BE49-F238E27FC236}">
                  <a16:creationId xmlns:a16="http://schemas.microsoft.com/office/drawing/2014/main" id="{C09196CC-7D9D-D02D-B817-917A01A73E2F}"/>
                </a:ext>
              </a:extLst>
            </p:cNvPr>
            <p:cNvSpPr/>
            <p:nvPr/>
          </p:nvSpPr>
          <p:spPr>
            <a:xfrm>
              <a:off x="6897480" y="-30208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30;p46">
              <a:extLst>
                <a:ext uri="{FF2B5EF4-FFF2-40B4-BE49-F238E27FC236}">
                  <a16:creationId xmlns:a16="http://schemas.microsoft.com/office/drawing/2014/main" id="{BB686E4B-99FA-5CED-454E-261134FF925E}"/>
                </a:ext>
              </a:extLst>
            </p:cNvPr>
            <p:cNvSpPr/>
            <p:nvPr/>
          </p:nvSpPr>
          <p:spPr>
            <a:xfrm>
              <a:off x="7582886" y="2613749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6" y="1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33"/>
                    <a:pt x="3116" y="6233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1"/>
                    <a:pt x="3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821;p46">
            <a:extLst>
              <a:ext uri="{FF2B5EF4-FFF2-40B4-BE49-F238E27FC236}">
                <a16:creationId xmlns:a16="http://schemas.microsoft.com/office/drawing/2014/main" id="{323C6820-DCB2-198B-245B-73A939999B20}"/>
              </a:ext>
            </a:extLst>
          </p:cNvPr>
          <p:cNvGrpSpPr/>
          <p:nvPr/>
        </p:nvGrpSpPr>
        <p:grpSpPr>
          <a:xfrm>
            <a:off x="8191500" y="2285269"/>
            <a:ext cx="2559912" cy="2835279"/>
            <a:chOff x="6328800" y="-30208"/>
            <a:chExt cx="2559912" cy="2835279"/>
          </a:xfrm>
        </p:grpSpPr>
        <p:sp>
          <p:nvSpPr>
            <p:cNvPr id="19" name="Google Shape;822;p46">
              <a:extLst>
                <a:ext uri="{FF2B5EF4-FFF2-40B4-BE49-F238E27FC236}">
                  <a16:creationId xmlns:a16="http://schemas.microsoft.com/office/drawing/2014/main" id="{C6ACA568-43DE-0BA3-ED6F-86A51E4F7AB5}"/>
                </a:ext>
              </a:extLst>
            </p:cNvPr>
            <p:cNvSpPr/>
            <p:nvPr/>
          </p:nvSpPr>
          <p:spPr>
            <a:xfrm>
              <a:off x="7921661" y="425899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3;p46">
              <a:extLst>
                <a:ext uri="{FF2B5EF4-FFF2-40B4-BE49-F238E27FC236}">
                  <a16:creationId xmlns:a16="http://schemas.microsoft.com/office/drawing/2014/main" id="{7BE61723-6A2E-BB25-7155-49E94C5AFAE3}"/>
                </a:ext>
              </a:extLst>
            </p:cNvPr>
            <p:cNvSpPr/>
            <p:nvPr/>
          </p:nvSpPr>
          <p:spPr>
            <a:xfrm>
              <a:off x="8794125" y="1594920"/>
              <a:ext cx="94587" cy="94617"/>
            </a:xfrm>
            <a:custGeom>
              <a:avLst/>
              <a:gdLst/>
              <a:ahLst/>
              <a:cxnLst/>
              <a:rect l="l" t="t" r="r" b="b"/>
              <a:pathLst>
                <a:path w="3082" h="3083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1541" y="1519"/>
                    <a:pt x="45" y="1530"/>
                    <a:pt x="1" y="1530"/>
                  </a:cubicBezTo>
                  <a:cubicBezTo>
                    <a:pt x="0" y="1530"/>
                    <a:pt x="0" y="1530"/>
                    <a:pt x="0" y="1530"/>
                  </a:cubicBezTo>
                  <a:lnTo>
                    <a:pt x="0" y="1530"/>
                  </a:lnTo>
                  <a:cubicBezTo>
                    <a:pt x="1362" y="1540"/>
                    <a:pt x="1520" y="2746"/>
                    <a:pt x="1531" y="3025"/>
                  </a:cubicBezTo>
                  <a:lnTo>
                    <a:pt x="1531" y="3025"/>
                  </a:lnTo>
                  <a:cubicBezTo>
                    <a:pt x="1579" y="1564"/>
                    <a:pt x="3037" y="1553"/>
                    <a:pt x="3081" y="1553"/>
                  </a:cubicBezTo>
                  <a:cubicBezTo>
                    <a:pt x="3082" y="1553"/>
                    <a:pt x="3082" y="1553"/>
                    <a:pt x="3082" y="1553"/>
                  </a:cubicBezTo>
                  <a:cubicBezTo>
                    <a:pt x="1544" y="1542"/>
                    <a:pt x="1552" y="7"/>
                    <a:pt x="1552" y="1"/>
                  </a:cubicBezTo>
                  <a:close/>
                  <a:moveTo>
                    <a:pt x="1531" y="3025"/>
                  </a:moveTo>
                  <a:cubicBezTo>
                    <a:pt x="1530" y="3044"/>
                    <a:pt x="1530" y="3063"/>
                    <a:pt x="1529" y="3083"/>
                  </a:cubicBezTo>
                  <a:cubicBezTo>
                    <a:pt x="1531" y="3083"/>
                    <a:pt x="1532" y="3062"/>
                    <a:pt x="1531" y="3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24;p46">
              <a:extLst>
                <a:ext uri="{FF2B5EF4-FFF2-40B4-BE49-F238E27FC236}">
                  <a16:creationId xmlns:a16="http://schemas.microsoft.com/office/drawing/2014/main" id="{61D3649F-181C-361C-04BF-7F2BD0736947}"/>
                </a:ext>
              </a:extLst>
            </p:cNvPr>
            <p:cNvSpPr/>
            <p:nvPr/>
          </p:nvSpPr>
          <p:spPr>
            <a:xfrm>
              <a:off x="6859553" y="2070598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5;p46">
              <a:extLst>
                <a:ext uri="{FF2B5EF4-FFF2-40B4-BE49-F238E27FC236}">
                  <a16:creationId xmlns:a16="http://schemas.microsoft.com/office/drawing/2014/main" id="{A68A9333-DEB8-C288-AE62-084ACBBFAE3A}"/>
                </a:ext>
              </a:extLst>
            </p:cNvPr>
            <p:cNvSpPr/>
            <p:nvPr/>
          </p:nvSpPr>
          <p:spPr>
            <a:xfrm>
              <a:off x="7853560" y="768215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6;p46">
              <a:extLst>
                <a:ext uri="{FF2B5EF4-FFF2-40B4-BE49-F238E27FC236}">
                  <a16:creationId xmlns:a16="http://schemas.microsoft.com/office/drawing/2014/main" id="{601036EB-98F1-15B0-4418-725B49D006D7}"/>
                </a:ext>
              </a:extLst>
            </p:cNvPr>
            <p:cNvSpPr/>
            <p:nvPr/>
          </p:nvSpPr>
          <p:spPr>
            <a:xfrm>
              <a:off x="6328800" y="1814275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7;p46">
              <a:extLst>
                <a:ext uri="{FF2B5EF4-FFF2-40B4-BE49-F238E27FC236}">
                  <a16:creationId xmlns:a16="http://schemas.microsoft.com/office/drawing/2014/main" id="{1DE44AD1-EE47-4E3C-F27E-938CC2FB4607}"/>
                </a:ext>
              </a:extLst>
            </p:cNvPr>
            <p:cNvSpPr/>
            <p:nvPr/>
          </p:nvSpPr>
          <p:spPr>
            <a:xfrm>
              <a:off x="6423416" y="617211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8;p46">
              <a:extLst>
                <a:ext uri="{FF2B5EF4-FFF2-40B4-BE49-F238E27FC236}">
                  <a16:creationId xmlns:a16="http://schemas.microsoft.com/office/drawing/2014/main" id="{4FBF78F8-57FC-BA9C-E970-519DA1EEBB20}"/>
                </a:ext>
              </a:extLst>
            </p:cNvPr>
            <p:cNvSpPr/>
            <p:nvPr/>
          </p:nvSpPr>
          <p:spPr>
            <a:xfrm>
              <a:off x="7290563" y="1546566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9;p46">
              <a:extLst>
                <a:ext uri="{FF2B5EF4-FFF2-40B4-BE49-F238E27FC236}">
                  <a16:creationId xmlns:a16="http://schemas.microsoft.com/office/drawing/2014/main" id="{8B7CFBD6-3BD3-B00B-3B94-DDC2CA7B11C3}"/>
                </a:ext>
              </a:extLst>
            </p:cNvPr>
            <p:cNvSpPr/>
            <p:nvPr/>
          </p:nvSpPr>
          <p:spPr>
            <a:xfrm>
              <a:off x="6897480" y="-30208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0;p46">
              <a:extLst>
                <a:ext uri="{FF2B5EF4-FFF2-40B4-BE49-F238E27FC236}">
                  <a16:creationId xmlns:a16="http://schemas.microsoft.com/office/drawing/2014/main" id="{CD89CFEE-F087-19CA-5020-8D2C2CEA7C8D}"/>
                </a:ext>
              </a:extLst>
            </p:cNvPr>
            <p:cNvSpPr/>
            <p:nvPr/>
          </p:nvSpPr>
          <p:spPr>
            <a:xfrm>
              <a:off x="7582886" y="2613749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6" y="1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33"/>
                    <a:pt x="3116" y="6233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1"/>
                    <a:pt x="3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527;p61">
            <a:extLst>
              <a:ext uri="{FF2B5EF4-FFF2-40B4-BE49-F238E27FC236}">
                <a16:creationId xmlns:a16="http://schemas.microsoft.com/office/drawing/2014/main" id="{15F3DEBF-D7B0-DAC6-BA32-731A1858389F}"/>
              </a:ext>
            </a:extLst>
          </p:cNvPr>
          <p:cNvGrpSpPr/>
          <p:nvPr/>
        </p:nvGrpSpPr>
        <p:grpSpPr>
          <a:xfrm>
            <a:off x="-4062195" y="1528228"/>
            <a:ext cx="5139220" cy="3294478"/>
            <a:chOff x="3516450" y="910361"/>
            <a:chExt cx="5139220" cy="3294478"/>
          </a:xfrm>
        </p:grpSpPr>
        <p:sp>
          <p:nvSpPr>
            <p:cNvPr id="40" name="Google Shape;1528;p61">
              <a:extLst>
                <a:ext uri="{FF2B5EF4-FFF2-40B4-BE49-F238E27FC236}">
                  <a16:creationId xmlns:a16="http://schemas.microsoft.com/office/drawing/2014/main" id="{64EBB4FE-A79B-377C-E056-B3FB081A3360}"/>
                </a:ext>
              </a:extLst>
            </p:cNvPr>
            <p:cNvSpPr/>
            <p:nvPr/>
          </p:nvSpPr>
          <p:spPr>
            <a:xfrm>
              <a:off x="3521809" y="3490629"/>
              <a:ext cx="47964" cy="5493"/>
            </a:xfrm>
            <a:custGeom>
              <a:avLst/>
              <a:gdLst/>
              <a:ahLst/>
              <a:cxnLst/>
              <a:rect l="l" t="t" r="r" b="b"/>
              <a:pathLst>
                <a:path w="358" h="41" extrusionOk="0">
                  <a:moveTo>
                    <a:pt x="358" y="0"/>
                  </a:moveTo>
                  <a:cubicBezTo>
                    <a:pt x="358" y="0"/>
                    <a:pt x="231" y="18"/>
                    <a:pt x="1" y="41"/>
                  </a:cubicBezTo>
                  <a:cubicBezTo>
                    <a:pt x="234" y="18"/>
                    <a:pt x="358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29;p61">
              <a:extLst>
                <a:ext uri="{FF2B5EF4-FFF2-40B4-BE49-F238E27FC236}">
                  <a16:creationId xmlns:a16="http://schemas.microsoft.com/office/drawing/2014/main" id="{64752D97-533B-4815-6AAC-E743847F46EE}"/>
                </a:ext>
              </a:extLst>
            </p:cNvPr>
            <p:cNvSpPr/>
            <p:nvPr/>
          </p:nvSpPr>
          <p:spPr>
            <a:xfrm>
              <a:off x="3516450" y="3495988"/>
              <a:ext cx="5493" cy="804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1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30;p61">
              <a:extLst>
                <a:ext uri="{FF2B5EF4-FFF2-40B4-BE49-F238E27FC236}">
                  <a16:creationId xmlns:a16="http://schemas.microsoft.com/office/drawing/2014/main" id="{5580BAB4-521A-8FE4-04E9-AFBED7E5915F}"/>
                </a:ext>
              </a:extLst>
            </p:cNvPr>
            <p:cNvSpPr/>
            <p:nvPr/>
          </p:nvSpPr>
          <p:spPr>
            <a:xfrm>
              <a:off x="6749306" y="2129981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1" y="1541"/>
                    <a:pt x="0" y="1541"/>
                    <a:pt x="0" y="1541"/>
                  </a:cubicBezTo>
                  <a:cubicBezTo>
                    <a:pt x="1363" y="1541"/>
                    <a:pt x="1521" y="2737"/>
                    <a:pt x="1531" y="3029"/>
                  </a:cubicBezTo>
                  <a:lnTo>
                    <a:pt x="1531" y="3029"/>
                  </a:lnTo>
                  <a:cubicBezTo>
                    <a:pt x="1583" y="1563"/>
                    <a:pt x="3049" y="1552"/>
                    <a:pt x="3093" y="1552"/>
                  </a:cubicBezTo>
                  <a:cubicBezTo>
                    <a:pt x="3093" y="1552"/>
                    <a:pt x="3094" y="1552"/>
                    <a:pt x="3094" y="1552"/>
                  </a:cubicBezTo>
                  <a:cubicBezTo>
                    <a:pt x="1545" y="1541"/>
                    <a:pt x="1553" y="8"/>
                    <a:pt x="1553" y="0"/>
                  </a:cubicBezTo>
                  <a:close/>
                  <a:moveTo>
                    <a:pt x="1531" y="3029"/>
                  </a:moveTo>
                  <a:lnTo>
                    <a:pt x="1531" y="3029"/>
                  </a:lnTo>
                  <a:cubicBezTo>
                    <a:pt x="1530" y="3050"/>
                    <a:pt x="1530" y="3072"/>
                    <a:pt x="1530" y="3093"/>
                  </a:cubicBezTo>
                  <a:cubicBezTo>
                    <a:pt x="1531" y="3093"/>
                    <a:pt x="1533" y="3070"/>
                    <a:pt x="1531" y="30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31;p61">
              <a:extLst>
                <a:ext uri="{FF2B5EF4-FFF2-40B4-BE49-F238E27FC236}">
                  <a16:creationId xmlns:a16="http://schemas.microsoft.com/office/drawing/2014/main" id="{ECD72FC6-4EF8-1AF0-3E61-D0A1839F0DF4}"/>
                </a:ext>
              </a:extLst>
            </p:cNvPr>
            <p:cNvSpPr/>
            <p:nvPr/>
          </p:nvSpPr>
          <p:spPr>
            <a:xfrm>
              <a:off x="8273059" y="1786100"/>
              <a:ext cx="191291" cy="191291"/>
            </a:xfrm>
            <a:custGeom>
              <a:avLst/>
              <a:gdLst/>
              <a:ahLst/>
              <a:cxnLst/>
              <a:rect l="l" t="t" r="r" b="b"/>
              <a:pathLst>
                <a:path w="6233" h="6233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32;p61">
              <a:extLst>
                <a:ext uri="{FF2B5EF4-FFF2-40B4-BE49-F238E27FC236}">
                  <a16:creationId xmlns:a16="http://schemas.microsoft.com/office/drawing/2014/main" id="{8CED845D-4EE4-B969-E47A-C2C6784B3028}"/>
                </a:ext>
              </a:extLst>
            </p:cNvPr>
            <p:cNvSpPr/>
            <p:nvPr/>
          </p:nvSpPr>
          <p:spPr>
            <a:xfrm>
              <a:off x="8424000" y="2989935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34;p61">
              <a:extLst>
                <a:ext uri="{FF2B5EF4-FFF2-40B4-BE49-F238E27FC236}">
                  <a16:creationId xmlns:a16="http://schemas.microsoft.com/office/drawing/2014/main" id="{20C6BF7F-1ACD-F306-1491-705E5042543A}"/>
                </a:ext>
              </a:extLst>
            </p:cNvPr>
            <p:cNvSpPr/>
            <p:nvPr/>
          </p:nvSpPr>
          <p:spPr>
            <a:xfrm>
              <a:off x="8464349" y="910361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35;p61">
              <a:extLst>
                <a:ext uri="{FF2B5EF4-FFF2-40B4-BE49-F238E27FC236}">
                  <a16:creationId xmlns:a16="http://schemas.microsoft.com/office/drawing/2014/main" id="{C73EE86C-105A-A2E8-69F6-C7375BFF7591}"/>
                </a:ext>
              </a:extLst>
            </p:cNvPr>
            <p:cNvSpPr/>
            <p:nvPr/>
          </p:nvSpPr>
          <p:spPr>
            <a:xfrm>
              <a:off x="7171999" y="2532211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36;p61">
              <a:extLst>
                <a:ext uri="{FF2B5EF4-FFF2-40B4-BE49-F238E27FC236}">
                  <a16:creationId xmlns:a16="http://schemas.microsoft.com/office/drawing/2014/main" id="{43CD18D1-26C8-856B-8ED0-771FDA8EDC5E}"/>
                </a:ext>
              </a:extLst>
            </p:cNvPr>
            <p:cNvSpPr/>
            <p:nvPr/>
          </p:nvSpPr>
          <p:spPr>
            <a:xfrm>
              <a:off x="5272091" y="2432262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37;p61">
              <a:extLst>
                <a:ext uri="{FF2B5EF4-FFF2-40B4-BE49-F238E27FC236}">
                  <a16:creationId xmlns:a16="http://schemas.microsoft.com/office/drawing/2014/main" id="{FDD4A63B-BC00-C094-450B-1EA8185C0252}"/>
                </a:ext>
              </a:extLst>
            </p:cNvPr>
            <p:cNvSpPr/>
            <p:nvPr/>
          </p:nvSpPr>
          <p:spPr>
            <a:xfrm>
              <a:off x="6149391" y="2863832"/>
              <a:ext cx="94986" cy="94617"/>
            </a:xfrm>
            <a:custGeom>
              <a:avLst/>
              <a:gdLst/>
              <a:ahLst/>
              <a:cxnLst/>
              <a:rect l="l" t="t" r="r" b="b"/>
              <a:pathLst>
                <a:path w="3095" h="3083" extrusionOk="0">
                  <a:moveTo>
                    <a:pt x="1553" y="1"/>
                  </a:moveTo>
                  <a:cubicBezTo>
                    <a:pt x="1553" y="1542"/>
                    <a:pt x="1" y="1542"/>
                    <a:pt x="1" y="1542"/>
                  </a:cubicBezTo>
                  <a:cubicBezTo>
                    <a:pt x="1553" y="1542"/>
                    <a:pt x="1553" y="3082"/>
                    <a:pt x="1553" y="3082"/>
                  </a:cubicBezTo>
                  <a:cubicBezTo>
                    <a:pt x="1553" y="1542"/>
                    <a:pt x="3094" y="1542"/>
                    <a:pt x="3094" y="1542"/>
                  </a:cubicBezTo>
                  <a:cubicBezTo>
                    <a:pt x="1553" y="1542"/>
                    <a:pt x="1553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38;p61">
              <a:extLst>
                <a:ext uri="{FF2B5EF4-FFF2-40B4-BE49-F238E27FC236}">
                  <a16:creationId xmlns:a16="http://schemas.microsoft.com/office/drawing/2014/main" id="{735302BE-E6DD-D0E4-01EC-B78D22140581}"/>
                </a:ext>
              </a:extLst>
            </p:cNvPr>
            <p:cNvSpPr/>
            <p:nvPr/>
          </p:nvSpPr>
          <p:spPr>
            <a:xfrm>
              <a:off x="5904460" y="3230090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39;p61">
              <a:extLst>
                <a:ext uri="{FF2B5EF4-FFF2-40B4-BE49-F238E27FC236}">
                  <a16:creationId xmlns:a16="http://schemas.microsoft.com/office/drawing/2014/main" id="{87FD378E-C74E-E0EE-3FEA-59D4A8839F98}"/>
                </a:ext>
              </a:extLst>
            </p:cNvPr>
            <p:cNvSpPr/>
            <p:nvPr/>
          </p:nvSpPr>
          <p:spPr>
            <a:xfrm>
              <a:off x="7006684" y="3759925"/>
              <a:ext cx="191291" cy="191291"/>
            </a:xfrm>
            <a:custGeom>
              <a:avLst/>
              <a:gdLst/>
              <a:ahLst/>
              <a:cxnLst/>
              <a:rect l="l" t="t" r="r" b="b"/>
              <a:pathLst>
                <a:path w="6233" h="6233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40;p61">
              <a:extLst>
                <a:ext uri="{FF2B5EF4-FFF2-40B4-BE49-F238E27FC236}">
                  <a16:creationId xmlns:a16="http://schemas.microsoft.com/office/drawing/2014/main" id="{E12AA3B8-58C0-27B2-D44C-E6EC23A52F01}"/>
                </a:ext>
              </a:extLst>
            </p:cNvPr>
            <p:cNvSpPr/>
            <p:nvPr/>
          </p:nvSpPr>
          <p:spPr>
            <a:xfrm>
              <a:off x="7991299" y="4013886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41;p61">
              <a:extLst>
                <a:ext uri="{FF2B5EF4-FFF2-40B4-BE49-F238E27FC236}">
                  <a16:creationId xmlns:a16="http://schemas.microsoft.com/office/drawing/2014/main" id="{1F9B68A7-C63E-01E5-5F4B-8D9399729661}"/>
                </a:ext>
              </a:extLst>
            </p:cNvPr>
            <p:cNvSpPr/>
            <p:nvPr/>
          </p:nvSpPr>
          <p:spPr>
            <a:xfrm>
              <a:off x="6844241" y="3230112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B62FD0-930C-0C89-EC70-B75F2664E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329880"/>
              </p:ext>
            </p:extLst>
          </p:nvPr>
        </p:nvGraphicFramePr>
        <p:xfrm>
          <a:off x="0" y="728053"/>
          <a:ext cx="9143998" cy="649224"/>
        </p:xfrm>
        <a:graphic>
          <a:graphicData uri="http://schemas.openxmlformats.org/drawingml/2006/table">
            <a:tbl>
              <a:tblPr firstRow="1" firstCol="1" bandRow="1">
                <a:tableStyleId>{3644F707-DD0C-4F67-ACE6-AF2C336BEDC2}</a:tableStyleId>
              </a:tblPr>
              <a:tblGrid>
                <a:gridCol w="2285562">
                  <a:extLst>
                    <a:ext uri="{9D8B030D-6E8A-4147-A177-3AD203B41FA5}">
                      <a16:colId xmlns:a16="http://schemas.microsoft.com/office/drawing/2014/main" val="3948792532"/>
                    </a:ext>
                  </a:extLst>
                </a:gridCol>
                <a:gridCol w="2285562">
                  <a:extLst>
                    <a:ext uri="{9D8B030D-6E8A-4147-A177-3AD203B41FA5}">
                      <a16:colId xmlns:a16="http://schemas.microsoft.com/office/drawing/2014/main" val="2288661386"/>
                    </a:ext>
                  </a:extLst>
                </a:gridCol>
                <a:gridCol w="2286437">
                  <a:extLst>
                    <a:ext uri="{9D8B030D-6E8A-4147-A177-3AD203B41FA5}">
                      <a16:colId xmlns:a16="http://schemas.microsoft.com/office/drawing/2014/main" val="1796288342"/>
                    </a:ext>
                  </a:extLst>
                </a:gridCol>
                <a:gridCol w="2286437">
                  <a:extLst>
                    <a:ext uri="{9D8B030D-6E8A-4147-A177-3AD203B41FA5}">
                      <a16:colId xmlns:a16="http://schemas.microsoft.com/office/drawing/2014/main" val="3358040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continent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design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landmark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tower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345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beach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symbol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palace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postcard</a:t>
                      </a:r>
                      <a:r>
                        <a:rPr lang="en-US" sz="20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 </a:t>
                      </a:r>
                      <a:endParaRPr lang="en-VN" sz="2000" b="1" i="1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270508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47BE21-9BD0-8856-0BB1-BBC47BAD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95" y="1401907"/>
            <a:ext cx="6934200" cy="3568700"/>
          </a:xfrm>
          <a:prstGeom prst="rect">
            <a:avLst/>
          </a:prstGeom>
        </p:spPr>
      </p:pic>
      <p:sp>
        <p:nvSpPr>
          <p:cNvPr id="34" name="Google Shape;844;p47">
            <a:extLst>
              <a:ext uri="{FF2B5EF4-FFF2-40B4-BE49-F238E27FC236}">
                <a16:creationId xmlns:a16="http://schemas.microsoft.com/office/drawing/2014/main" id="{FC4EAF00-4228-16FF-9B4E-2FF9170944D1}"/>
              </a:ext>
            </a:extLst>
          </p:cNvPr>
          <p:cNvSpPr txBox="1">
            <a:spLocks/>
          </p:cNvSpPr>
          <p:nvPr/>
        </p:nvSpPr>
        <p:spPr>
          <a:xfrm flipH="1">
            <a:off x="5009483" y="4533772"/>
            <a:ext cx="1040696" cy="2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continent</a:t>
            </a:r>
          </a:p>
        </p:txBody>
      </p:sp>
      <p:sp>
        <p:nvSpPr>
          <p:cNvPr id="7" name="Google Shape;844;p47">
            <a:extLst>
              <a:ext uri="{FF2B5EF4-FFF2-40B4-BE49-F238E27FC236}">
                <a16:creationId xmlns:a16="http://schemas.microsoft.com/office/drawing/2014/main" id="{20060754-D968-A5B0-C4D2-0DC80641DF94}"/>
              </a:ext>
            </a:extLst>
          </p:cNvPr>
          <p:cNvSpPr txBox="1">
            <a:spLocks/>
          </p:cNvSpPr>
          <p:nvPr/>
        </p:nvSpPr>
        <p:spPr>
          <a:xfrm flipH="1">
            <a:off x="3221903" y="2730348"/>
            <a:ext cx="1040695" cy="465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postcard</a:t>
            </a:r>
          </a:p>
        </p:txBody>
      </p:sp>
      <p:sp>
        <p:nvSpPr>
          <p:cNvPr id="35" name="Google Shape;844;p47">
            <a:extLst>
              <a:ext uri="{FF2B5EF4-FFF2-40B4-BE49-F238E27FC236}">
                <a16:creationId xmlns:a16="http://schemas.microsoft.com/office/drawing/2014/main" id="{8A42A13E-94D1-BAF5-5762-77FDE2B03FE6}"/>
              </a:ext>
            </a:extLst>
          </p:cNvPr>
          <p:cNvSpPr txBox="1">
            <a:spLocks/>
          </p:cNvSpPr>
          <p:nvPr/>
        </p:nvSpPr>
        <p:spPr>
          <a:xfrm flipH="1">
            <a:off x="3199093" y="4533772"/>
            <a:ext cx="1040696" cy="2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beach</a:t>
            </a:r>
          </a:p>
        </p:txBody>
      </p:sp>
      <p:sp>
        <p:nvSpPr>
          <p:cNvPr id="30" name="Google Shape;844;p47">
            <a:extLst>
              <a:ext uri="{FF2B5EF4-FFF2-40B4-BE49-F238E27FC236}">
                <a16:creationId xmlns:a16="http://schemas.microsoft.com/office/drawing/2014/main" id="{3EB3E0FC-4719-53EE-EFB8-A8BCE7F5C1A2}"/>
              </a:ext>
            </a:extLst>
          </p:cNvPr>
          <p:cNvSpPr txBox="1">
            <a:spLocks/>
          </p:cNvSpPr>
          <p:nvPr/>
        </p:nvSpPr>
        <p:spPr>
          <a:xfrm flipH="1">
            <a:off x="1417805" y="4433552"/>
            <a:ext cx="961039" cy="4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design</a:t>
            </a:r>
          </a:p>
        </p:txBody>
      </p:sp>
      <p:sp>
        <p:nvSpPr>
          <p:cNvPr id="37" name="Google Shape;844;p47">
            <a:extLst>
              <a:ext uri="{FF2B5EF4-FFF2-40B4-BE49-F238E27FC236}">
                <a16:creationId xmlns:a16="http://schemas.microsoft.com/office/drawing/2014/main" id="{57DD9252-52CC-F2B9-8E29-7DEAB801ACF2}"/>
              </a:ext>
            </a:extLst>
          </p:cNvPr>
          <p:cNvSpPr txBox="1">
            <a:spLocks/>
          </p:cNvSpPr>
          <p:nvPr/>
        </p:nvSpPr>
        <p:spPr>
          <a:xfrm flipH="1">
            <a:off x="6685499" y="4533772"/>
            <a:ext cx="1040696" cy="2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tower</a:t>
            </a:r>
          </a:p>
        </p:txBody>
      </p:sp>
      <p:sp>
        <p:nvSpPr>
          <p:cNvPr id="36" name="Google Shape;844;p47">
            <a:extLst>
              <a:ext uri="{FF2B5EF4-FFF2-40B4-BE49-F238E27FC236}">
                <a16:creationId xmlns:a16="http://schemas.microsoft.com/office/drawing/2014/main" id="{4426A268-AD1C-9EF7-5941-893B02BB6ED0}"/>
              </a:ext>
            </a:extLst>
          </p:cNvPr>
          <p:cNvSpPr txBox="1">
            <a:spLocks/>
          </p:cNvSpPr>
          <p:nvPr/>
        </p:nvSpPr>
        <p:spPr>
          <a:xfrm flipH="1">
            <a:off x="5009483" y="2818484"/>
            <a:ext cx="1040696" cy="2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symbol</a:t>
            </a:r>
          </a:p>
        </p:txBody>
      </p:sp>
      <p:sp>
        <p:nvSpPr>
          <p:cNvPr id="32" name="Google Shape;844;p47">
            <a:extLst>
              <a:ext uri="{FF2B5EF4-FFF2-40B4-BE49-F238E27FC236}">
                <a16:creationId xmlns:a16="http://schemas.microsoft.com/office/drawing/2014/main" id="{7A1C085F-7A8E-BA2A-493B-FF3BF6617504}"/>
              </a:ext>
            </a:extLst>
          </p:cNvPr>
          <p:cNvSpPr txBox="1">
            <a:spLocks/>
          </p:cNvSpPr>
          <p:nvPr/>
        </p:nvSpPr>
        <p:spPr>
          <a:xfrm flipH="1">
            <a:off x="1349704" y="2718265"/>
            <a:ext cx="1115563" cy="4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palace</a:t>
            </a:r>
          </a:p>
        </p:txBody>
      </p:sp>
      <p:sp>
        <p:nvSpPr>
          <p:cNvPr id="29" name="Google Shape;844;p47">
            <a:extLst>
              <a:ext uri="{FF2B5EF4-FFF2-40B4-BE49-F238E27FC236}">
                <a16:creationId xmlns:a16="http://schemas.microsoft.com/office/drawing/2014/main" id="{E484ACCD-5E70-1255-AE74-D5C83FD868B6}"/>
              </a:ext>
            </a:extLst>
          </p:cNvPr>
          <p:cNvSpPr txBox="1">
            <a:spLocks/>
          </p:cNvSpPr>
          <p:nvPr/>
        </p:nvSpPr>
        <p:spPr>
          <a:xfrm flipH="1">
            <a:off x="6797064" y="2835698"/>
            <a:ext cx="1040696" cy="28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ulish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/>
            <a:r>
              <a:rPr lang="en-US" b="1" i="1">
                <a:solidFill>
                  <a:srgbClr val="FF7E79"/>
                </a:solidFill>
              </a:rPr>
              <a:t>landmark</a:t>
            </a:r>
          </a:p>
        </p:txBody>
      </p:sp>
      <p:grpSp>
        <p:nvGrpSpPr>
          <p:cNvPr id="55" name="Google Shape;875;p48">
            <a:extLst>
              <a:ext uri="{FF2B5EF4-FFF2-40B4-BE49-F238E27FC236}">
                <a16:creationId xmlns:a16="http://schemas.microsoft.com/office/drawing/2014/main" id="{A6ACA15C-E682-9E65-7F45-712EB6667AC7}"/>
              </a:ext>
            </a:extLst>
          </p:cNvPr>
          <p:cNvGrpSpPr/>
          <p:nvPr/>
        </p:nvGrpSpPr>
        <p:grpSpPr>
          <a:xfrm>
            <a:off x="8064970" y="1657634"/>
            <a:ext cx="2828668" cy="3989990"/>
            <a:chOff x="5375639" y="408836"/>
            <a:chExt cx="2828668" cy="3989990"/>
          </a:xfrm>
        </p:grpSpPr>
        <p:sp>
          <p:nvSpPr>
            <p:cNvPr id="56" name="Google Shape;876;p48">
              <a:extLst>
                <a:ext uri="{FF2B5EF4-FFF2-40B4-BE49-F238E27FC236}">
                  <a16:creationId xmlns:a16="http://schemas.microsoft.com/office/drawing/2014/main" id="{062A945B-86D5-AB37-2699-C292712961DB}"/>
                </a:ext>
              </a:extLst>
            </p:cNvPr>
            <p:cNvSpPr/>
            <p:nvPr/>
          </p:nvSpPr>
          <p:spPr>
            <a:xfrm>
              <a:off x="7682064" y="805250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7;p48">
              <a:extLst>
                <a:ext uri="{FF2B5EF4-FFF2-40B4-BE49-F238E27FC236}">
                  <a16:creationId xmlns:a16="http://schemas.microsoft.com/office/drawing/2014/main" id="{4715065F-5FAF-57A5-9042-D0FAFB12C815}"/>
                </a:ext>
              </a:extLst>
            </p:cNvPr>
            <p:cNvSpPr/>
            <p:nvPr/>
          </p:nvSpPr>
          <p:spPr>
            <a:xfrm>
              <a:off x="7938439" y="539995"/>
              <a:ext cx="265869" cy="265244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78;p48">
              <a:extLst>
                <a:ext uri="{FF2B5EF4-FFF2-40B4-BE49-F238E27FC236}">
                  <a16:creationId xmlns:a16="http://schemas.microsoft.com/office/drawing/2014/main" id="{AE12FF39-DE6C-9E80-925E-8C0FE8FAA420}"/>
                </a:ext>
              </a:extLst>
            </p:cNvPr>
            <p:cNvSpPr/>
            <p:nvPr/>
          </p:nvSpPr>
          <p:spPr>
            <a:xfrm>
              <a:off x="6054839" y="1760375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9;p48">
              <a:extLst>
                <a:ext uri="{FF2B5EF4-FFF2-40B4-BE49-F238E27FC236}">
                  <a16:creationId xmlns:a16="http://schemas.microsoft.com/office/drawing/2014/main" id="{59578EE6-E7CB-4FAB-6DE3-33AA941FB0F3}"/>
                </a:ext>
              </a:extLst>
            </p:cNvPr>
            <p:cNvSpPr/>
            <p:nvPr/>
          </p:nvSpPr>
          <p:spPr>
            <a:xfrm>
              <a:off x="7648026" y="2740320"/>
              <a:ext cx="265869" cy="265244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80;p48">
              <a:extLst>
                <a:ext uri="{FF2B5EF4-FFF2-40B4-BE49-F238E27FC236}">
                  <a16:creationId xmlns:a16="http://schemas.microsoft.com/office/drawing/2014/main" id="{D1E92588-7997-D93C-99A6-D404E33D664A}"/>
                </a:ext>
              </a:extLst>
            </p:cNvPr>
            <p:cNvSpPr/>
            <p:nvPr/>
          </p:nvSpPr>
          <p:spPr>
            <a:xfrm>
              <a:off x="5818786" y="408836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81;p48">
              <a:extLst>
                <a:ext uri="{FF2B5EF4-FFF2-40B4-BE49-F238E27FC236}">
                  <a16:creationId xmlns:a16="http://schemas.microsoft.com/office/drawing/2014/main" id="{877A2436-DC4F-5CAF-15F9-BD211A2C3DDF}"/>
                </a:ext>
              </a:extLst>
            </p:cNvPr>
            <p:cNvSpPr/>
            <p:nvPr/>
          </p:nvSpPr>
          <p:spPr>
            <a:xfrm>
              <a:off x="8109678" y="85657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82;p48">
              <a:extLst>
                <a:ext uri="{FF2B5EF4-FFF2-40B4-BE49-F238E27FC236}">
                  <a16:creationId xmlns:a16="http://schemas.microsoft.com/office/drawing/2014/main" id="{10ADB776-E1D3-817C-C4CC-7C7309574AB2}"/>
                </a:ext>
              </a:extLst>
            </p:cNvPr>
            <p:cNvSpPr/>
            <p:nvPr/>
          </p:nvSpPr>
          <p:spPr>
            <a:xfrm>
              <a:off x="7938456" y="3005581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1" y="1541"/>
                    <a:pt x="0" y="1541"/>
                    <a:pt x="0" y="1541"/>
                  </a:cubicBezTo>
                  <a:cubicBezTo>
                    <a:pt x="1363" y="1541"/>
                    <a:pt x="1521" y="2737"/>
                    <a:pt x="1531" y="3029"/>
                  </a:cubicBezTo>
                  <a:lnTo>
                    <a:pt x="1531" y="3029"/>
                  </a:lnTo>
                  <a:cubicBezTo>
                    <a:pt x="1583" y="1563"/>
                    <a:pt x="3049" y="1552"/>
                    <a:pt x="3093" y="1552"/>
                  </a:cubicBezTo>
                  <a:cubicBezTo>
                    <a:pt x="3093" y="1552"/>
                    <a:pt x="3094" y="1552"/>
                    <a:pt x="3094" y="1552"/>
                  </a:cubicBezTo>
                  <a:cubicBezTo>
                    <a:pt x="1545" y="1541"/>
                    <a:pt x="1553" y="8"/>
                    <a:pt x="1553" y="0"/>
                  </a:cubicBezTo>
                  <a:close/>
                  <a:moveTo>
                    <a:pt x="1531" y="3029"/>
                  </a:moveTo>
                  <a:lnTo>
                    <a:pt x="1531" y="3029"/>
                  </a:lnTo>
                  <a:cubicBezTo>
                    <a:pt x="1530" y="3050"/>
                    <a:pt x="1530" y="3072"/>
                    <a:pt x="1530" y="3093"/>
                  </a:cubicBezTo>
                  <a:cubicBezTo>
                    <a:pt x="1531" y="3093"/>
                    <a:pt x="1533" y="3070"/>
                    <a:pt x="1531" y="30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83;p48">
              <a:extLst>
                <a:ext uri="{FF2B5EF4-FFF2-40B4-BE49-F238E27FC236}">
                  <a16:creationId xmlns:a16="http://schemas.microsoft.com/office/drawing/2014/main" id="{DEA0B896-4ED3-0C8F-4A18-BA3BD04A7EA6}"/>
                </a:ext>
              </a:extLst>
            </p:cNvPr>
            <p:cNvSpPr/>
            <p:nvPr/>
          </p:nvSpPr>
          <p:spPr>
            <a:xfrm>
              <a:off x="5750685" y="751152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884;p48">
              <a:extLst>
                <a:ext uri="{FF2B5EF4-FFF2-40B4-BE49-F238E27FC236}">
                  <a16:creationId xmlns:a16="http://schemas.microsoft.com/office/drawing/2014/main" id="{0089E40D-4BD0-853E-DF3E-DE79AE041414}"/>
                </a:ext>
              </a:extLst>
            </p:cNvPr>
            <p:cNvSpPr/>
            <p:nvPr/>
          </p:nvSpPr>
          <p:spPr>
            <a:xfrm>
              <a:off x="5375639" y="4201225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/>
      <p:bldP spid="35" grpId="0"/>
      <p:bldP spid="30" grpId="0"/>
      <p:bldP spid="37" grpId="0"/>
      <p:bldP spid="36" grpId="0"/>
      <p:bldP spid="3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6"/>
          <p:cNvSpPr txBox="1">
            <a:spLocks noGrp="1"/>
          </p:cNvSpPr>
          <p:nvPr>
            <p:ph type="ctrTitle"/>
          </p:nvPr>
        </p:nvSpPr>
        <p:spPr>
          <a:xfrm>
            <a:off x="130975" y="172134"/>
            <a:ext cx="5687407" cy="7670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Reorder the words and phrases to make complete sentences.</a:t>
            </a:r>
            <a:endParaRPr sz="2500"/>
          </a:p>
        </p:txBody>
      </p:sp>
      <p:sp>
        <p:nvSpPr>
          <p:cNvPr id="661" name="Google Shape;661;p46"/>
          <p:cNvSpPr txBox="1">
            <a:spLocks noGrp="1"/>
          </p:cNvSpPr>
          <p:nvPr>
            <p:ph type="subTitle" idx="1"/>
          </p:nvPr>
        </p:nvSpPr>
        <p:spPr>
          <a:xfrm>
            <a:off x="514944" y="1178362"/>
            <a:ext cx="6742382" cy="390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1. photos / your / from / Are / these / holidays / ? /</a:t>
            </a:r>
          </a:p>
        </p:txBody>
      </p:sp>
      <p:sp>
        <p:nvSpPr>
          <p:cNvPr id="662" name="Google Shape;662;p46"/>
          <p:cNvSpPr txBox="1">
            <a:spLocks noGrp="1"/>
          </p:cNvSpPr>
          <p:nvPr>
            <p:ph type="title" idx="2"/>
          </p:nvPr>
        </p:nvSpPr>
        <p:spPr>
          <a:xfrm>
            <a:off x="514943" y="1646100"/>
            <a:ext cx="6742383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 Are these photos from your holidays?</a:t>
            </a:r>
            <a:endParaRPr lang="en-US" sz="2000" b="0" i="1">
              <a:solidFill>
                <a:schemeClr val="accent2"/>
              </a:solidFill>
            </a:endParaRPr>
          </a:p>
        </p:txBody>
      </p:sp>
      <p:grpSp>
        <p:nvGrpSpPr>
          <p:cNvPr id="821" name="Google Shape;821;p46"/>
          <p:cNvGrpSpPr/>
          <p:nvPr/>
        </p:nvGrpSpPr>
        <p:grpSpPr>
          <a:xfrm>
            <a:off x="6300918" y="1142933"/>
            <a:ext cx="7542548" cy="2828144"/>
            <a:chOff x="849463" y="617211"/>
            <a:chExt cx="8039249" cy="2828144"/>
          </a:xfrm>
        </p:grpSpPr>
        <p:sp>
          <p:nvSpPr>
            <p:cNvPr id="822" name="Google Shape;822;p46"/>
            <p:cNvSpPr/>
            <p:nvPr/>
          </p:nvSpPr>
          <p:spPr>
            <a:xfrm>
              <a:off x="986829" y="1929555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8794125" y="1594920"/>
              <a:ext cx="94587" cy="94617"/>
            </a:xfrm>
            <a:custGeom>
              <a:avLst/>
              <a:gdLst/>
              <a:ahLst/>
              <a:cxnLst/>
              <a:rect l="l" t="t" r="r" b="b"/>
              <a:pathLst>
                <a:path w="3082" h="3083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1541" y="1519"/>
                    <a:pt x="45" y="1530"/>
                    <a:pt x="1" y="1530"/>
                  </a:cubicBezTo>
                  <a:cubicBezTo>
                    <a:pt x="0" y="1530"/>
                    <a:pt x="0" y="1530"/>
                    <a:pt x="0" y="1530"/>
                  </a:cubicBezTo>
                  <a:lnTo>
                    <a:pt x="0" y="1530"/>
                  </a:lnTo>
                  <a:cubicBezTo>
                    <a:pt x="1362" y="1540"/>
                    <a:pt x="1520" y="2746"/>
                    <a:pt x="1531" y="3025"/>
                  </a:cubicBezTo>
                  <a:lnTo>
                    <a:pt x="1531" y="3025"/>
                  </a:lnTo>
                  <a:cubicBezTo>
                    <a:pt x="1579" y="1564"/>
                    <a:pt x="3037" y="1553"/>
                    <a:pt x="3081" y="1553"/>
                  </a:cubicBezTo>
                  <a:cubicBezTo>
                    <a:pt x="3082" y="1553"/>
                    <a:pt x="3082" y="1553"/>
                    <a:pt x="3082" y="1553"/>
                  </a:cubicBezTo>
                  <a:cubicBezTo>
                    <a:pt x="1544" y="1542"/>
                    <a:pt x="1552" y="7"/>
                    <a:pt x="1552" y="1"/>
                  </a:cubicBezTo>
                  <a:close/>
                  <a:moveTo>
                    <a:pt x="1531" y="3025"/>
                  </a:moveTo>
                  <a:cubicBezTo>
                    <a:pt x="1530" y="3044"/>
                    <a:pt x="1530" y="3063"/>
                    <a:pt x="1529" y="3083"/>
                  </a:cubicBezTo>
                  <a:cubicBezTo>
                    <a:pt x="1531" y="3083"/>
                    <a:pt x="1532" y="3062"/>
                    <a:pt x="1531" y="3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6859553" y="2070598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7853560" y="768215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3028130" y="3213602"/>
              <a:ext cx="200378" cy="231753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6423416" y="617211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849463" y="2996335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1;p46">
            <a:extLst>
              <a:ext uri="{FF2B5EF4-FFF2-40B4-BE49-F238E27FC236}">
                <a16:creationId xmlns:a16="http://schemas.microsoft.com/office/drawing/2014/main" id="{28C1DF11-0889-3AFD-4CE7-4088695CD7CC}"/>
              </a:ext>
            </a:extLst>
          </p:cNvPr>
          <p:cNvSpPr txBox="1">
            <a:spLocks/>
          </p:cNvSpPr>
          <p:nvPr/>
        </p:nvSpPr>
        <p:spPr>
          <a:xfrm>
            <a:off x="514944" y="2109267"/>
            <a:ext cx="6661358" cy="3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just"/>
            <a:r>
              <a:rPr lang="en-US" sz="2000"/>
              <a:t>2. a lot / exciting / beaches / Sydney’s / with / of / . /</a:t>
            </a:r>
          </a:p>
        </p:txBody>
      </p:sp>
      <p:sp>
        <p:nvSpPr>
          <p:cNvPr id="3" name="Google Shape;661;p46">
            <a:extLst>
              <a:ext uri="{FF2B5EF4-FFF2-40B4-BE49-F238E27FC236}">
                <a16:creationId xmlns:a16="http://schemas.microsoft.com/office/drawing/2014/main" id="{48DA29D0-C3A1-A586-6B3B-AEEE9A494FD2}"/>
              </a:ext>
            </a:extLst>
          </p:cNvPr>
          <p:cNvSpPr txBox="1">
            <a:spLocks/>
          </p:cNvSpPr>
          <p:nvPr/>
        </p:nvSpPr>
        <p:spPr>
          <a:xfrm>
            <a:off x="514944" y="3040172"/>
            <a:ext cx="6661358" cy="3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just"/>
            <a:r>
              <a:rPr lang="en-US" sz="2000"/>
              <a:t>3. London / Big Ben / is / of / landmark / a / . /</a:t>
            </a:r>
          </a:p>
        </p:txBody>
      </p:sp>
      <p:sp>
        <p:nvSpPr>
          <p:cNvPr id="4" name="Google Shape;661;p46">
            <a:extLst>
              <a:ext uri="{FF2B5EF4-FFF2-40B4-BE49-F238E27FC236}">
                <a16:creationId xmlns:a16="http://schemas.microsoft.com/office/drawing/2014/main" id="{8A0CEEAE-EE03-1A90-EEBA-7BF5FCBB09BA}"/>
              </a:ext>
            </a:extLst>
          </p:cNvPr>
          <p:cNvSpPr txBox="1">
            <a:spLocks/>
          </p:cNvSpPr>
          <p:nvPr/>
        </p:nvSpPr>
        <p:spPr>
          <a:xfrm>
            <a:off x="514944" y="3971077"/>
            <a:ext cx="6742383" cy="39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ulish"/>
              <a:buNone/>
              <a:defRPr sz="10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just"/>
            <a:r>
              <a:rPr lang="en-US" sz="20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places / to / lucky / You’re / many / visit</a:t>
            </a:r>
            <a:r>
              <a:rPr lang="en-US" sz="2000"/>
              <a:t> / . /</a:t>
            </a:r>
            <a:endParaRPr lang="en-VN" sz="20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Google Shape;662;p46">
            <a:extLst>
              <a:ext uri="{FF2B5EF4-FFF2-40B4-BE49-F238E27FC236}">
                <a16:creationId xmlns:a16="http://schemas.microsoft.com/office/drawing/2014/main" id="{B8DD282A-1B42-351A-D96B-CE3B37F4D6EB}"/>
              </a:ext>
            </a:extLst>
          </p:cNvPr>
          <p:cNvSpPr txBox="1">
            <a:spLocks/>
          </p:cNvSpPr>
          <p:nvPr/>
        </p:nvSpPr>
        <p:spPr>
          <a:xfrm>
            <a:off x="514943" y="2574718"/>
            <a:ext cx="6742383" cy="39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ansita ExtraBold"/>
              <a:buNone/>
              <a:defRPr sz="10500" b="1" i="0" u="none" strike="noStrike" cap="none">
                <a:solidFill>
                  <a:schemeClr val="accent3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 Sydney’s exciting with a lot of beaches.</a:t>
            </a:r>
            <a:endParaRPr lang="en-US" sz="2000" b="0" i="1">
              <a:solidFill>
                <a:schemeClr val="accent2"/>
              </a:solidFill>
            </a:endParaRPr>
          </a:p>
        </p:txBody>
      </p:sp>
      <p:sp>
        <p:nvSpPr>
          <p:cNvPr id="7" name="Google Shape;662;p46">
            <a:extLst>
              <a:ext uri="{FF2B5EF4-FFF2-40B4-BE49-F238E27FC236}">
                <a16:creationId xmlns:a16="http://schemas.microsoft.com/office/drawing/2014/main" id="{D3F6EC31-BDB7-F17D-5C92-8D6FFD9F1AE9}"/>
              </a:ext>
            </a:extLst>
          </p:cNvPr>
          <p:cNvSpPr txBox="1">
            <a:spLocks/>
          </p:cNvSpPr>
          <p:nvPr/>
        </p:nvSpPr>
        <p:spPr>
          <a:xfrm>
            <a:off x="514943" y="3505623"/>
            <a:ext cx="6742383" cy="39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ansita ExtraBold"/>
              <a:buNone/>
              <a:defRPr sz="10500" b="1" i="0" u="none" strike="noStrike" cap="none">
                <a:solidFill>
                  <a:schemeClr val="accent3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 Big Ben is a landmark of London.</a:t>
            </a:r>
            <a:endParaRPr lang="en-US" sz="2000" b="0" i="1">
              <a:solidFill>
                <a:schemeClr val="accent2"/>
              </a:solidFill>
            </a:endParaRPr>
          </a:p>
        </p:txBody>
      </p:sp>
      <p:sp>
        <p:nvSpPr>
          <p:cNvPr id="8" name="Google Shape;662;p46">
            <a:extLst>
              <a:ext uri="{FF2B5EF4-FFF2-40B4-BE49-F238E27FC236}">
                <a16:creationId xmlns:a16="http://schemas.microsoft.com/office/drawing/2014/main" id="{D00BDAB3-9E3C-0DF3-7225-F345E603C512}"/>
              </a:ext>
            </a:extLst>
          </p:cNvPr>
          <p:cNvSpPr txBox="1">
            <a:spLocks/>
          </p:cNvSpPr>
          <p:nvPr/>
        </p:nvSpPr>
        <p:spPr>
          <a:xfrm>
            <a:off x="514942" y="4432236"/>
            <a:ext cx="6742383" cy="39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Sansita ExtraBold"/>
              <a:buNone/>
              <a:defRPr sz="10500" b="1" i="0" u="none" strike="noStrike" cap="none">
                <a:solidFill>
                  <a:schemeClr val="accent3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 You’re lucky to visit many places.</a:t>
            </a:r>
            <a:endParaRPr lang="en-US" sz="2000" b="0" i="1">
              <a:solidFill>
                <a:schemeClr val="accent2"/>
              </a:solidFill>
            </a:endParaRPr>
          </a:p>
        </p:txBody>
      </p:sp>
      <p:grpSp>
        <p:nvGrpSpPr>
          <p:cNvPr id="10" name="Google Shape;875;p48">
            <a:extLst>
              <a:ext uri="{FF2B5EF4-FFF2-40B4-BE49-F238E27FC236}">
                <a16:creationId xmlns:a16="http://schemas.microsoft.com/office/drawing/2014/main" id="{808ECCA8-63A2-CCF7-D45C-C8DF93D319C0}"/>
              </a:ext>
            </a:extLst>
          </p:cNvPr>
          <p:cNvGrpSpPr/>
          <p:nvPr/>
        </p:nvGrpSpPr>
        <p:grpSpPr>
          <a:xfrm>
            <a:off x="6117162" y="395986"/>
            <a:ext cx="2828668" cy="3989990"/>
            <a:chOff x="5375639" y="408836"/>
            <a:chExt cx="2828668" cy="3989990"/>
          </a:xfrm>
        </p:grpSpPr>
        <p:sp>
          <p:nvSpPr>
            <p:cNvPr id="11" name="Google Shape;876;p48">
              <a:extLst>
                <a:ext uri="{FF2B5EF4-FFF2-40B4-BE49-F238E27FC236}">
                  <a16:creationId xmlns:a16="http://schemas.microsoft.com/office/drawing/2014/main" id="{A09616E8-9E8F-C072-5377-FEA5230584D7}"/>
                </a:ext>
              </a:extLst>
            </p:cNvPr>
            <p:cNvSpPr/>
            <p:nvPr/>
          </p:nvSpPr>
          <p:spPr>
            <a:xfrm>
              <a:off x="7682064" y="805250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7;p48">
              <a:extLst>
                <a:ext uri="{FF2B5EF4-FFF2-40B4-BE49-F238E27FC236}">
                  <a16:creationId xmlns:a16="http://schemas.microsoft.com/office/drawing/2014/main" id="{10EDC867-D8B0-557F-B4F3-2B20B10B36E4}"/>
                </a:ext>
              </a:extLst>
            </p:cNvPr>
            <p:cNvSpPr/>
            <p:nvPr/>
          </p:nvSpPr>
          <p:spPr>
            <a:xfrm>
              <a:off x="7938439" y="539995"/>
              <a:ext cx="265869" cy="265244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8;p48">
              <a:extLst>
                <a:ext uri="{FF2B5EF4-FFF2-40B4-BE49-F238E27FC236}">
                  <a16:creationId xmlns:a16="http://schemas.microsoft.com/office/drawing/2014/main" id="{D552E010-16A5-ACBA-023B-81455F802A27}"/>
                </a:ext>
              </a:extLst>
            </p:cNvPr>
            <p:cNvSpPr/>
            <p:nvPr/>
          </p:nvSpPr>
          <p:spPr>
            <a:xfrm>
              <a:off x="6054839" y="1760375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9;p48">
              <a:extLst>
                <a:ext uri="{FF2B5EF4-FFF2-40B4-BE49-F238E27FC236}">
                  <a16:creationId xmlns:a16="http://schemas.microsoft.com/office/drawing/2014/main" id="{92906BCA-113B-8125-5181-81D6D338AD01}"/>
                </a:ext>
              </a:extLst>
            </p:cNvPr>
            <p:cNvSpPr/>
            <p:nvPr/>
          </p:nvSpPr>
          <p:spPr>
            <a:xfrm>
              <a:off x="7648026" y="2740320"/>
              <a:ext cx="265869" cy="265244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0;p48">
              <a:extLst>
                <a:ext uri="{FF2B5EF4-FFF2-40B4-BE49-F238E27FC236}">
                  <a16:creationId xmlns:a16="http://schemas.microsoft.com/office/drawing/2014/main" id="{C5A7A644-577C-B7EC-62E0-AC782843617C}"/>
                </a:ext>
              </a:extLst>
            </p:cNvPr>
            <p:cNvSpPr/>
            <p:nvPr/>
          </p:nvSpPr>
          <p:spPr>
            <a:xfrm>
              <a:off x="5818786" y="408836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1;p48">
              <a:extLst>
                <a:ext uri="{FF2B5EF4-FFF2-40B4-BE49-F238E27FC236}">
                  <a16:creationId xmlns:a16="http://schemas.microsoft.com/office/drawing/2014/main" id="{F923BD95-E214-12CB-FEC1-1C13BEA8AC25}"/>
                </a:ext>
              </a:extLst>
            </p:cNvPr>
            <p:cNvSpPr/>
            <p:nvPr/>
          </p:nvSpPr>
          <p:spPr>
            <a:xfrm>
              <a:off x="8109678" y="85657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2;p48">
              <a:extLst>
                <a:ext uri="{FF2B5EF4-FFF2-40B4-BE49-F238E27FC236}">
                  <a16:creationId xmlns:a16="http://schemas.microsoft.com/office/drawing/2014/main" id="{B0F2051E-61CC-1D31-AC1F-979079B114D9}"/>
                </a:ext>
              </a:extLst>
            </p:cNvPr>
            <p:cNvSpPr/>
            <p:nvPr/>
          </p:nvSpPr>
          <p:spPr>
            <a:xfrm>
              <a:off x="7938456" y="3005581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1" y="1541"/>
                    <a:pt x="0" y="1541"/>
                    <a:pt x="0" y="1541"/>
                  </a:cubicBezTo>
                  <a:cubicBezTo>
                    <a:pt x="1363" y="1541"/>
                    <a:pt x="1521" y="2737"/>
                    <a:pt x="1531" y="3029"/>
                  </a:cubicBezTo>
                  <a:lnTo>
                    <a:pt x="1531" y="3029"/>
                  </a:lnTo>
                  <a:cubicBezTo>
                    <a:pt x="1583" y="1563"/>
                    <a:pt x="3049" y="1552"/>
                    <a:pt x="3093" y="1552"/>
                  </a:cubicBezTo>
                  <a:cubicBezTo>
                    <a:pt x="3093" y="1552"/>
                    <a:pt x="3094" y="1552"/>
                    <a:pt x="3094" y="1552"/>
                  </a:cubicBezTo>
                  <a:cubicBezTo>
                    <a:pt x="1545" y="1541"/>
                    <a:pt x="1553" y="8"/>
                    <a:pt x="1553" y="0"/>
                  </a:cubicBezTo>
                  <a:close/>
                  <a:moveTo>
                    <a:pt x="1531" y="3029"/>
                  </a:moveTo>
                  <a:lnTo>
                    <a:pt x="1531" y="3029"/>
                  </a:lnTo>
                  <a:cubicBezTo>
                    <a:pt x="1530" y="3050"/>
                    <a:pt x="1530" y="3072"/>
                    <a:pt x="1530" y="3093"/>
                  </a:cubicBezTo>
                  <a:cubicBezTo>
                    <a:pt x="1531" y="3093"/>
                    <a:pt x="1533" y="3070"/>
                    <a:pt x="1531" y="30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83;p48">
              <a:extLst>
                <a:ext uri="{FF2B5EF4-FFF2-40B4-BE49-F238E27FC236}">
                  <a16:creationId xmlns:a16="http://schemas.microsoft.com/office/drawing/2014/main" id="{191BF2F9-32C1-48C8-7C73-91A2D9976B84}"/>
                </a:ext>
              </a:extLst>
            </p:cNvPr>
            <p:cNvSpPr/>
            <p:nvPr/>
          </p:nvSpPr>
          <p:spPr>
            <a:xfrm>
              <a:off x="5750685" y="751152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84;p48">
              <a:extLst>
                <a:ext uri="{FF2B5EF4-FFF2-40B4-BE49-F238E27FC236}">
                  <a16:creationId xmlns:a16="http://schemas.microsoft.com/office/drawing/2014/main" id="{EF68F9B9-85B2-62E5-E577-8008873C7400}"/>
                </a:ext>
              </a:extLst>
            </p:cNvPr>
            <p:cNvSpPr/>
            <p:nvPr/>
          </p:nvSpPr>
          <p:spPr>
            <a:xfrm>
              <a:off x="5375639" y="4201225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672;p74">
            <a:extLst>
              <a:ext uri="{FF2B5EF4-FFF2-40B4-BE49-F238E27FC236}">
                <a16:creationId xmlns:a16="http://schemas.microsoft.com/office/drawing/2014/main" id="{52115854-64E2-A257-B775-783C20992631}"/>
              </a:ext>
            </a:extLst>
          </p:cNvPr>
          <p:cNvGrpSpPr/>
          <p:nvPr/>
        </p:nvGrpSpPr>
        <p:grpSpPr>
          <a:xfrm>
            <a:off x="7131182" y="229450"/>
            <a:ext cx="887678" cy="4914050"/>
            <a:chOff x="2188875" y="2766950"/>
            <a:chExt cx="156525" cy="874575"/>
          </a:xfrm>
        </p:grpSpPr>
        <p:sp>
          <p:nvSpPr>
            <p:cNvPr id="21" name="Google Shape;2673;p74">
              <a:extLst>
                <a:ext uri="{FF2B5EF4-FFF2-40B4-BE49-F238E27FC236}">
                  <a16:creationId xmlns:a16="http://schemas.microsoft.com/office/drawing/2014/main" id="{87222C10-CB89-05EF-F93D-28B0D99B2BB3}"/>
                </a:ext>
              </a:extLst>
            </p:cNvPr>
            <p:cNvSpPr/>
            <p:nvPr/>
          </p:nvSpPr>
          <p:spPr>
            <a:xfrm>
              <a:off x="2193575" y="3412900"/>
              <a:ext cx="31200" cy="32400"/>
            </a:xfrm>
            <a:custGeom>
              <a:avLst/>
              <a:gdLst/>
              <a:ahLst/>
              <a:cxnLst/>
              <a:rect l="l" t="t" r="r" b="b"/>
              <a:pathLst>
                <a:path w="1248" h="1296" extrusionOk="0">
                  <a:moveTo>
                    <a:pt x="1" y="1"/>
                  </a:moveTo>
                  <a:lnTo>
                    <a:pt x="1" y="1295"/>
                  </a:lnTo>
                  <a:lnTo>
                    <a:pt x="1248" y="1295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74;p74">
              <a:extLst>
                <a:ext uri="{FF2B5EF4-FFF2-40B4-BE49-F238E27FC236}">
                  <a16:creationId xmlns:a16="http://schemas.microsoft.com/office/drawing/2014/main" id="{BE213048-EABC-DD2D-D237-F46214BAB881}"/>
                </a:ext>
              </a:extLst>
            </p:cNvPr>
            <p:cNvSpPr/>
            <p:nvPr/>
          </p:nvSpPr>
          <p:spPr>
            <a:xfrm>
              <a:off x="2193575" y="3393500"/>
              <a:ext cx="31200" cy="12075"/>
            </a:xfrm>
            <a:custGeom>
              <a:avLst/>
              <a:gdLst/>
              <a:ahLst/>
              <a:cxnLst/>
              <a:rect l="l" t="t" r="r" b="b"/>
              <a:pathLst>
                <a:path w="1248" h="483" extrusionOk="0">
                  <a:moveTo>
                    <a:pt x="1" y="0"/>
                  </a:moveTo>
                  <a:lnTo>
                    <a:pt x="1" y="94"/>
                  </a:lnTo>
                  <a:lnTo>
                    <a:pt x="1" y="483"/>
                  </a:lnTo>
                  <a:lnTo>
                    <a:pt x="1248" y="483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75;p74">
              <a:extLst>
                <a:ext uri="{FF2B5EF4-FFF2-40B4-BE49-F238E27FC236}">
                  <a16:creationId xmlns:a16="http://schemas.microsoft.com/office/drawing/2014/main" id="{44093142-8475-3D7B-B472-A5E0878CCB12}"/>
                </a:ext>
              </a:extLst>
            </p:cNvPr>
            <p:cNvSpPr/>
            <p:nvPr/>
          </p:nvSpPr>
          <p:spPr>
            <a:xfrm>
              <a:off x="2193575" y="3452625"/>
              <a:ext cx="31200" cy="11800"/>
            </a:xfrm>
            <a:custGeom>
              <a:avLst/>
              <a:gdLst/>
              <a:ahLst/>
              <a:cxnLst/>
              <a:rect l="l" t="t" r="r" b="b"/>
              <a:pathLst>
                <a:path w="1248" h="472" extrusionOk="0">
                  <a:moveTo>
                    <a:pt x="1" y="0"/>
                  </a:moveTo>
                  <a:lnTo>
                    <a:pt x="1" y="318"/>
                  </a:lnTo>
                  <a:lnTo>
                    <a:pt x="1" y="471"/>
                  </a:lnTo>
                  <a:lnTo>
                    <a:pt x="1248" y="471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76;p74">
              <a:extLst>
                <a:ext uri="{FF2B5EF4-FFF2-40B4-BE49-F238E27FC236}">
                  <a16:creationId xmlns:a16="http://schemas.microsoft.com/office/drawing/2014/main" id="{B82877B4-6755-55CE-0C7B-B82175E8BF84}"/>
                </a:ext>
              </a:extLst>
            </p:cNvPr>
            <p:cNvSpPr/>
            <p:nvPr/>
          </p:nvSpPr>
          <p:spPr>
            <a:xfrm>
              <a:off x="2193575" y="3334650"/>
              <a:ext cx="31200" cy="12100"/>
            </a:xfrm>
            <a:custGeom>
              <a:avLst/>
              <a:gdLst/>
              <a:ahLst/>
              <a:cxnLst/>
              <a:rect l="l" t="t" r="r" b="b"/>
              <a:pathLst>
                <a:path w="1248" h="484" extrusionOk="0">
                  <a:moveTo>
                    <a:pt x="1" y="1"/>
                  </a:moveTo>
                  <a:lnTo>
                    <a:pt x="1" y="483"/>
                  </a:lnTo>
                  <a:lnTo>
                    <a:pt x="1248" y="483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77;p74">
              <a:extLst>
                <a:ext uri="{FF2B5EF4-FFF2-40B4-BE49-F238E27FC236}">
                  <a16:creationId xmlns:a16="http://schemas.microsoft.com/office/drawing/2014/main" id="{0A0BF289-F91E-B9F6-02AD-D71BA00EF95F}"/>
                </a:ext>
              </a:extLst>
            </p:cNvPr>
            <p:cNvSpPr/>
            <p:nvPr/>
          </p:nvSpPr>
          <p:spPr>
            <a:xfrm>
              <a:off x="2193575" y="3353775"/>
              <a:ext cx="31200" cy="32400"/>
            </a:xfrm>
            <a:custGeom>
              <a:avLst/>
              <a:gdLst/>
              <a:ahLst/>
              <a:cxnLst/>
              <a:rect l="l" t="t" r="r" b="b"/>
              <a:pathLst>
                <a:path w="1248" h="1296" extrusionOk="0">
                  <a:moveTo>
                    <a:pt x="1" y="1"/>
                  </a:moveTo>
                  <a:lnTo>
                    <a:pt x="1" y="1295"/>
                  </a:lnTo>
                  <a:lnTo>
                    <a:pt x="1248" y="1295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78;p74">
              <a:extLst>
                <a:ext uri="{FF2B5EF4-FFF2-40B4-BE49-F238E27FC236}">
                  <a16:creationId xmlns:a16="http://schemas.microsoft.com/office/drawing/2014/main" id="{3E2222BC-E93E-4E91-169A-419FA2A28686}"/>
                </a:ext>
              </a:extLst>
            </p:cNvPr>
            <p:cNvSpPr/>
            <p:nvPr/>
          </p:nvSpPr>
          <p:spPr>
            <a:xfrm>
              <a:off x="2193575" y="3570300"/>
              <a:ext cx="31200" cy="12075"/>
            </a:xfrm>
            <a:custGeom>
              <a:avLst/>
              <a:gdLst/>
              <a:ahLst/>
              <a:cxnLst/>
              <a:rect l="l" t="t" r="r" b="b"/>
              <a:pathLst>
                <a:path w="1248" h="483" extrusionOk="0">
                  <a:moveTo>
                    <a:pt x="1" y="0"/>
                  </a:moveTo>
                  <a:lnTo>
                    <a:pt x="1" y="483"/>
                  </a:lnTo>
                  <a:lnTo>
                    <a:pt x="1248" y="483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79;p74">
              <a:extLst>
                <a:ext uri="{FF2B5EF4-FFF2-40B4-BE49-F238E27FC236}">
                  <a16:creationId xmlns:a16="http://schemas.microsoft.com/office/drawing/2014/main" id="{6E2B6195-4606-6E6A-DD73-02EC8099E5C0}"/>
                </a:ext>
              </a:extLst>
            </p:cNvPr>
            <p:cNvSpPr/>
            <p:nvPr/>
          </p:nvSpPr>
          <p:spPr>
            <a:xfrm>
              <a:off x="2193575" y="3530875"/>
              <a:ext cx="31200" cy="32100"/>
            </a:xfrm>
            <a:custGeom>
              <a:avLst/>
              <a:gdLst/>
              <a:ahLst/>
              <a:cxnLst/>
              <a:rect l="l" t="t" r="r" b="b"/>
              <a:pathLst>
                <a:path w="1248" h="1284" extrusionOk="0">
                  <a:moveTo>
                    <a:pt x="1" y="1"/>
                  </a:moveTo>
                  <a:lnTo>
                    <a:pt x="1" y="1283"/>
                  </a:lnTo>
                  <a:lnTo>
                    <a:pt x="1248" y="1283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80;p74">
              <a:extLst>
                <a:ext uri="{FF2B5EF4-FFF2-40B4-BE49-F238E27FC236}">
                  <a16:creationId xmlns:a16="http://schemas.microsoft.com/office/drawing/2014/main" id="{73AFBDF2-A90D-CB18-11FD-CAAD643ED00A}"/>
                </a:ext>
              </a:extLst>
            </p:cNvPr>
            <p:cNvSpPr/>
            <p:nvPr/>
          </p:nvSpPr>
          <p:spPr>
            <a:xfrm>
              <a:off x="2193575" y="3471750"/>
              <a:ext cx="31200" cy="32375"/>
            </a:xfrm>
            <a:custGeom>
              <a:avLst/>
              <a:gdLst/>
              <a:ahLst/>
              <a:cxnLst/>
              <a:rect l="l" t="t" r="r" b="b"/>
              <a:pathLst>
                <a:path w="1248" h="1295" extrusionOk="0">
                  <a:moveTo>
                    <a:pt x="1" y="0"/>
                  </a:moveTo>
                  <a:lnTo>
                    <a:pt x="1" y="1295"/>
                  </a:lnTo>
                  <a:lnTo>
                    <a:pt x="1248" y="1295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81;p74">
              <a:extLst>
                <a:ext uri="{FF2B5EF4-FFF2-40B4-BE49-F238E27FC236}">
                  <a16:creationId xmlns:a16="http://schemas.microsoft.com/office/drawing/2014/main" id="{C398BC24-D00B-2E92-6D1C-96103A1FC6FC}"/>
                </a:ext>
              </a:extLst>
            </p:cNvPr>
            <p:cNvSpPr/>
            <p:nvPr/>
          </p:nvSpPr>
          <p:spPr>
            <a:xfrm>
              <a:off x="2193575" y="3511450"/>
              <a:ext cx="31200" cy="12100"/>
            </a:xfrm>
            <a:custGeom>
              <a:avLst/>
              <a:gdLst/>
              <a:ahLst/>
              <a:cxnLst/>
              <a:rect l="l" t="t" r="r" b="b"/>
              <a:pathLst>
                <a:path w="1248" h="484" extrusionOk="0">
                  <a:moveTo>
                    <a:pt x="1" y="1"/>
                  </a:moveTo>
                  <a:lnTo>
                    <a:pt x="1" y="483"/>
                  </a:lnTo>
                  <a:lnTo>
                    <a:pt x="1248" y="483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82;p74">
              <a:extLst>
                <a:ext uri="{FF2B5EF4-FFF2-40B4-BE49-F238E27FC236}">
                  <a16:creationId xmlns:a16="http://schemas.microsoft.com/office/drawing/2014/main" id="{987EE650-2655-5E70-1B5D-84C755B8EC07}"/>
                </a:ext>
              </a:extLst>
            </p:cNvPr>
            <p:cNvSpPr/>
            <p:nvPr/>
          </p:nvSpPr>
          <p:spPr>
            <a:xfrm>
              <a:off x="2232125" y="3511450"/>
              <a:ext cx="31500" cy="12100"/>
            </a:xfrm>
            <a:custGeom>
              <a:avLst/>
              <a:gdLst/>
              <a:ahLst/>
              <a:cxnLst/>
              <a:rect l="l" t="t" r="r" b="b"/>
              <a:pathLst>
                <a:path w="1260" h="484" extrusionOk="0">
                  <a:moveTo>
                    <a:pt x="0" y="1"/>
                  </a:moveTo>
                  <a:lnTo>
                    <a:pt x="0" y="483"/>
                  </a:lnTo>
                  <a:lnTo>
                    <a:pt x="1259" y="483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83;p74">
              <a:extLst>
                <a:ext uri="{FF2B5EF4-FFF2-40B4-BE49-F238E27FC236}">
                  <a16:creationId xmlns:a16="http://schemas.microsoft.com/office/drawing/2014/main" id="{1933F165-D004-DE14-F8F1-DAA977055104}"/>
                </a:ext>
              </a:extLst>
            </p:cNvPr>
            <p:cNvSpPr/>
            <p:nvPr/>
          </p:nvSpPr>
          <p:spPr>
            <a:xfrm>
              <a:off x="2232125" y="3471750"/>
              <a:ext cx="31500" cy="32375"/>
            </a:xfrm>
            <a:custGeom>
              <a:avLst/>
              <a:gdLst/>
              <a:ahLst/>
              <a:cxnLst/>
              <a:rect l="l" t="t" r="r" b="b"/>
              <a:pathLst>
                <a:path w="1260" h="1295" extrusionOk="0">
                  <a:moveTo>
                    <a:pt x="0" y="0"/>
                  </a:moveTo>
                  <a:lnTo>
                    <a:pt x="0" y="1295"/>
                  </a:lnTo>
                  <a:lnTo>
                    <a:pt x="1259" y="1295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84;p74">
              <a:extLst>
                <a:ext uri="{FF2B5EF4-FFF2-40B4-BE49-F238E27FC236}">
                  <a16:creationId xmlns:a16="http://schemas.microsoft.com/office/drawing/2014/main" id="{1750FA81-F27A-A063-1C3C-7A829E3B6052}"/>
                </a:ext>
              </a:extLst>
            </p:cNvPr>
            <p:cNvSpPr/>
            <p:nvPr/>
          </p:nvSpPr>
          <p:spPr>
            <a:xfrm>
              <a:off x="2193575" y="3589725"/>
              <a:ext cx="31200" cy="51800"/>
            </a:xfrm>
            <a:custGeom>
              <a:avLst/>
              <a:gdLst/>
              <a:ahLst/>
              <a:cxnLst/>
              <a:rect l="l" t="t" r="r" b="b"/>
              <a:pathLst>
                <a:path w="1248" h="2072" extrusionOk="0">
                  <a:moveTo>
                    <a:pt x="1" y="0"/>
                  </a:moveTo>
                  <a:lnTo>
                    <a:pt x="1" y="2071"/>
                  </a:lnTo>
                  <a:lnTo>
                    <a:pt x="1248" y="2071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85;p74">
              <a:extLst>
                <a:ext uri="{FF2B5EF4-FFF2-40B4-BE49-F238E27FC236}">
                  <a16:creationId xmlns:a16="http://schemas.microsoft.com/office/drawing/2014/main" id="{840CD993-7DC9-10CA-0B14-87B31ADD0671}"/>
                </a:ext>
              </a:extLst>
            </p:cNvPr>
            <p:cNvSpPr/>
            <p:nvPr/>
          </p:nvSpPr>
          <p:spPr>
            <a:xfrm>
              <a:off x="2232125" y="3452625"/>
              <a:ext cx="31500" cy="11800"/>
            </a:xfrm>
            <a:custGeom>
              <a:avLst/>
              <a:gdLst/>
              <a:ahLst/>
              <a:cxnLst/>
              <a:rect l="l" t="t" r="r" b="b"/>
              <a:pathLst>
                <a:path w="1260" h="472" extrusionOk="0">
                  <a:moveTo>
                    <a:pt x="0" y="0"/>
                  </a:moveTo>
                  <a:lnTo>
                    <a:pt x="0" y="471"/>
                  </a:lnTo>
                  <a:lnTo>
                    <a:pt x="1259" y="47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86;p74">
              <a:extLst>
                <a:ext uri="{FF2B5EF4-FFF2-40B4-BE49-F238E27FC236}">
                  <a16:creationId xmlns:a16="http://schemas.microsoft.com/office/drawing/2014/main" id="{3891CFCB-E7B5-6908-19E0-7023F27341BC}"/>
                </a:ext>
              </a:extLst>
            </p:cNvPr>
            <p:cNvSpPr/>
            <p:nvPr/>
          </p:nvSpPr>
          <p:spPr>
            <a:xfrm>
              <a:off x="2232125" y="3530875"/>
              <a:ext cx="31500" cy="32100"/>
            </a:xfrm>
            <a:custGeom>
              <a:avLst/>
              <a:gdLst/>
              <a:ahLst/>
              <a:cxnLst/>
              <a:rect l="l" t="t" r="r" b="b"/>
              <a:pathLst>
                <a:path w="1260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1259" y="1283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87;p74">
              <a:extLst>
                <a:ext uri="{FF2B5EF4-FFF2-40B4-BE49-F238E27FC236}">
                  <a16:creationId xmlns:a16="http://schemas.microsoft.com/office/drawing/2014/main" id="{E93E1960-15AB-FF92-1BF5-0B5A3642598D}"/>
                </a:ext>
              </a:extLst>
            </p:cNvPr>
            <p:cNvSpPr/>
            <p:nvPr/>
          </p:nvSpPr>
          <p:spPr>
            <a:xfrm>
              <a:off x="2232125" y="3570300"/>
              <a:ext cx="31500" cy="12075"/>
            </a:xfrm>
            <a:custGeom>
              <a:avLst/>
              <a:gdLst/>
              <a:ahLst/>
              <a:cxnLst/>
              <a:rect l="l" t="t" r="r" b="b"/>
              <a:pathLst>
                <a:path w="1260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259" y="483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88;p74">
              <a:extLst>
                <a:ext uri="{FF2B5EF4-FFF2-40B4-BE49-F238E27FC236}">
                  <a16:creationId xmlns:a16="http://schemas.microsoft.com/office/drawing/2014/main" id="{C931E92E-B0FE-5F93-F0CF-64D4E6CD7A9B}"/>
                </a:ext>
              </a:extLst>
            </p:cNvPr>
            <p:cNvSpPr/>
            <p:nvPr/>
          </p:nvSpPr>
          <p:spPr>
            <a:xfrm>
              <a:off x="2193575" y="3294950"/>
              <a:ext cx="31200" cy="32375"/>
            </a:xfrm>
            <a:custGeom>
              <a:avLst/>
              <a:gdLst/>
              <a:ahLst/>
              <a:cxnLst/>
              <a:rect l="l" t="t" r="r" b="b"/>
              <a:pathLst>
                <a:path w="1248" h="1295" extrusionOk="0">
                  <a:moveTo>
                    <a:pt x="1" y="0"/>
                  </a:moveTo>
                  <a:lnTo>
                    <a:pt x="1" y="1295"/>
                  </a:lnTo>
                  <a:lnTo>
                    <a:pt x="1248" y="1295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89;p74">
              <a:extLst>
                <a:ext uri="{FF2B5EF4-FFF2-40B4-BE49-F238E27FC236}">
                  <a16:creationId xmlns:a16="http://schemas.microsoft.com/office/drawing/2014/main" id="{EC7DB4E1-0C64-FB92-9F88-BFD79D484F99}"/>
                </a:ext>
              </a:extLst>
            </p:cNvPr>
            <p:cNvSpPr/>
            <p:nvPr/>
          </p:nvSpPr>
          <p:spPr>
            <a:xfrm>
              <a:off x="2193575" y="3275525"/>
              <a:ext cx="31200" cy="12075"/>
            </a:xfrm>
            <a:custGeom>
              <a:avLst/>
              <a:gdLst/>
              <a:ahLst/>
              <a:cxnLst/>
              <a:rect l="l" t="t" r="r" b="b"/>
              <a:pathLst>
                <a:path w="1248" h="483" extrusionOk="0">
                  <a:moveTo>
                    <a:pt x="1" y="0"/>
                  </a:moveTo>
                  <a:lnTo>
                    <a:pt x="1" y="483"/>
                  </a:lnTo>
                  <a:lnTo>
                    <a:pt x="1248" y="483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0;p74">
              <a:extLst>
                <a:ext uri="{FF2B5EF4-FFF2-40B4-BE49-F238E27FC236}">
                  <a16:creationId xmlns:a16="http://schemas.microsoft.com/office/drawing/2014/main" id="{95504F5B-53D8-BB04-1C2F-02576F8A6CA5}"/>
                </a:ext>
              </a:extLst>
            </p:cNvPr>
            <p:cNvSpPr/>
            <p:nvPr/>
          </p:nvSpPr>
          <p:spPr>
            <a:xfrm>
              <a:off x="2193575" y="3232275"/>
              <a:ext cx="31200" cy="35925"/>
            </a:xfrm>
            <a:custGeom>
              <a:avLst/>
              <a:gdLst/>
              <a:ahLst/>
              <a:cxnLst/>
              <a:rect l="l" t="t" r="r" b="b"/>
              <a:pathLst>
                <a:path w="1248" h="1437" extrusionOk="0">
                  <a:moveTo>
                    <a:pt x="1" y="1"/>
                  </a:moveTo>
                  <a:lnTo>
                    <a:pt x="1" y="1436"/>
                  </a:lnTo>
                  <a:lnTo>
                    <a:pt x="1248" y="1436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1;p74">
              <a:extLst>
                <a:ext uri="{FF2B5EF4-FFF2-40B4-BE49-F238E27FC236}">
                  <a16:creationId xmlns:a16="http://schemas.microsoft.com/office/drawing/2014/main" id="{59DFC3A2-8C9B-4AE6-088A-7A0432AD4288}"/>
                </a:ext>
              </a:extLst>
            </p:cNvPr>
            <p:cNvSpPr/>
            <p:nvPr/>
          </p:nvSpPr>
          <p:spPr>
            <a:xfrm>
              <a:off x="2232125" y="3589725"/>
              <a:ext cx="31500" cy="51800"/>
            </a:xfrm>
            <a:custGeom>
              <a:avLst/>
              <a:gdLst/>
              <a:ahLst/>
              <a:cxnLst/>
              <a:rect l="l" t="t" r="r" b="b"/>
              <a:pathLst>
                <a:path w="1260" h="2072" extrusionOk="0">
                  <a:moveTo>
                    <a:pt x="0" y="0"/>
                  </a:moveTo>
                  <a:lnTo>
                    <a:pt x="0" y="2071"/>
                  </a:lnTo>
                  <a:lnTo>
                    <a:pt x="1259" y="2071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2;p74">
              <a:extLst>
                <a:ext uri="{FF2B5EF4-FFF2-40B4-BE49-F238E27FC236}">
                  <a16:creationId xmlns:a16="http://schemas.microsoft.com/office/drawing/2014/main" id="{A4AC8144-8683-C62C-D636-E5E242D0419F}"/>
                </a:ext>
              </a:extLst>
            </p:cNvPr>
            <p:cNvSpPr/>
            <p:nvPr/>
          </p:nvSpPr>
          <p:spPr>
            <a:xfrm>
              <a:off x="2261250" y="2911550"/>
              <a:ext cx="11775" cy="21575"/>
            </a:xfrm>
            <a:custGeom>
              <a:avLst/>
              <a:gdLst/>
              <a:ahLst/>
              <a:cxnLst/>
              <a:rect l="l" t="t" r="r" b="b"/>
              <a:pathLst>
                <a:path w="471" h="863" extrusionOk="0">
                  <a:moveTo>
                    <a:pt x="235" y="0"/>
                  </a:moveTo>
                  <a:cubicBezTo>
                    <a:pt x="118" y="0"/>
                    <a:pt x="0" y="80"/>
                    <a:pt x="0" y="239"/>
                  </a:cubicBezTo>
                  <a:lnTo>
                    <a:pt x="0" y="862"/>
                  </a:lnTo>
                  <a:lnTo>
                    <a:pt x="471" y="862"/>
                  </a:lnTo>
                  <a:lnTo>
                    <a:pt x="471" y="239"/>
                  </a:lnTo>
                  <a:cubicBezTo>
                    <a:pt x="471" y="80"/>
                    <a:pt x="353" y="0"/>
                    <a:pt x="2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3;p74">
              <a:extLst>
                <a:ext uri="{FF2B5EF4-FFF2-40B4-BE49-F238E27FC236}">
                  <a16:creationId xmlns:a16="http://schemas.microsoft.com/office/drawing/2014/main" id="{599C17B5-78FD-E6DA-50E2-8A98ED5D299D}"/>
                </a:ext>
              </a:extLst>
            </p:cNvPr>
            <p:cNvSpPr/>
            <p:nvPr/>
          </p:nvSpPr>
          <p:spPr>
            <a:xfrm>
              <a:off x="2290075" y="2911975"/>
              <a:ext cx="12075" cy="21150"/>
            </a:xfrm>
            <a:custGeom>
              <a:avLst/>
              <a:gdLst/>
              <a:ahLst/>
              <a:cxnLst/>
              <a:rect l="l" t="t" r="r" b="b"/>
              <a:pathLst>
                <a:path w="483" h="846" extrusionOk="0">
                  <a:moveTo>
                    <a:pt x="241" y="1"/>
                  </a:moveTo>
                  <a:cubicBezTo>
                    <a:pt x="127" y="1"/>
                    <a:pt x="12" y="74"/>
                    <a:pt x="0" y="222"/>
                  </a:cubicBezTo>
                  <a:lnTo>
                    <a:pt x="0" y="845"/>
                  </a:lnTo>
                  <a:lnTo>
                    <a:pt x="483" y="845"/>
                  </a:lnTo>
                  <a:lnTo>
                    <a:pt x="483" y="222"/>
                  </a:lnTo>
                  <a:cubicBezTo>
                    <a:pt x="471" y="74"/>
                    <a:pt x="356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4;p74">
              <a:extLst>
                <a:ext uri="{FF2B5EF4-FFF2-40B4-BE49-F238E27FC236}">
                  <a16:creationId xmlns:a16="http://schemas.microsoft.com/office/drawing/2014/main" id="{C1937BFC-69AD-ADC3-9A86-3D8EB048CDBC}"/>
                </a:ext>
              </a:extLst>
            </p:cNvPr>
            <p:cNvSpPr/>
            <p:nvPr/>
          </p:nvSpPr>
          <p:spPr>
            <a:xfrm>
              <a:off x="2232125" y="3393500"/>
              <a:ext cx="31500" cy="12075"/>
            </a:xfrm>
            <a:custGeom>
              <a:avLst/>
              <a:gdLst/>
              <a:ahLst/>
              <a:cxnLst/>
              <a:rect l="l" t="t" r="r" b="b"/>
              <a:pathLst>
                <a:path w="1260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259" y="483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5;p74">
              <a:extLst>
                <a:ext uri="{FF2B5EF4-FFF2-40B4-BE49-F238E27FC236}">
                  <a16:creationId xmlns:a16="http://schemas.microsoft.com/office/drawing/2014/main" id="{5CD33F4D-8DAF-3E75-A2F4-FE653BFA5866}"/>
                </a:ext>
              </a:extLst>
            </p:cNvPr>
            <p:cNvSpPr/>
            <p:nvPr/>
          </p:nvSpPr>
          <p:spPr>
            <a:xfrm>
              <a:off x="2232125" y="2911975"/>
              <a:ext cx="12075" cy="21150"/>
            </a:xfrm>
            <a:custGeom>
              <a:avLst/>
              <a:gdLst/>
              <a:ahLst/>
              <a:cxnLst/>
              <a:rect l="l" t="t" r="r" b="b"/>
              <a:pathLst>
                <a:path w="483" h="846" extrusionOk="0">
                  <a:moveTo>
                    <a:pt x="241" y="1"/>
                  </a:moveTo>
                  <a:cubicBezTo>
                    <a:pt x="127" y="1"/>
                    <a:pt x="12" y="74"/>
                    <a:pt x="0" y="222"/>
                  </a:cubicBezTo>
                  <a:lnTo>
                    <a:pt x="0" y="845"/>
                  </a:lnTo>
                  <a:lnTo>
                    <a:pt x="483" y="845"/>
                  </a:lnTo>
                  <a:lnTo>
                    <a:pt x="483" y="222"/>
                  </a:lnTo>
                  <a:cubicBezTo>
                    <a:pt x="471" y="74"/>
                    <a:pt x="356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6;p74">
              <a:extLst>
                <a:ext uri="{FF2B5EF4-FFF2-40B4-BE49-F238E27FC236}">
                  <a16:creationId xmlns:a16="http://schemas.microsoft.com/office/drawing/2014/main" id="{0CD18B55-E830-2BDE-9B4F-DEB18D6DB038}"/>
                </a:ext>
              </a:extLst>
            </p:cNvPr>
            <p:cNvSpPr/>
            <p:nvPr/>
          </p:nvSpPr>
          <p:spPr>
            <a:xfrm>
              <a:off x="2200625" y="2974275"/>
              <a:ext cx="133000" cy="31225"/>
            </a:xfrm>
            <a:custGeom>
              <a:avLst/>
              <a:gdLst/>
              <a:ahLst/>
              <a:cxnLst/>
              <a:rect l="l" t="t" r="r" b="b"/>
              <a:pathLst>
                <a:path w="5320" h="1249" extrusionOk="0">
                  <a:moveTo>
                    <a:pt x="1" y="1"/>
                  </a:moveTo>
                  <a:lnTo>
                    <a:pt x="1" y="1248"/>
                  </a:lnTo>
                  <a:lnTo>
                    <a:pt x="389" y="1248"/>
                  </a:lnTo>
                  <a:lnTo>
                    <a:pt x="389" y="624"/>
                  </a:lnTo>
                  <a:cubicBezTo>
                    <a:pt x="389" y="271"/>
                    <a:pt x="657" y="95"/>
                    <a:pt x="925" y="95"/>
                  </a:cubicBezTo>
                  <a:cubicBezTo>
                    <a:pt x="1192" y="95"/>
                    <a:pt x="1460" y="271"/>
                    <a:pt x="1460" y="624"/>
                  </a:cubicBezTo>
                  <a:lnTo>
                    <a:pt x="1460" y="1248"/>
                  </a:lnTo>
                  <a:lnTo>
                    <a:pt x="1554" y="1248"/>
                  </a:lnTo>
                  <a:lnTo>
                    <a:pt x="1554" y="624"/>
                  </a:lnTo>
                  <a:cubicBezTo>
                    <a:pt x="1531" y="248"/>
                    <a:pt x="1804" y="60"/>
                    <a:pt x="2079" y="60"/>
                  </a:cubicBezTo>
                  <a:cubicBezTo>
                    <a:pt x="2354" y="60"/>
                    <a:pt x="2631" y="248"/>
                    <a:pt x="2613" y="624"/>
                  </a:cubicBezTo>
                  <a:lnTo>
                    <a:pt x="2613" y="1248"/>
                  </a:lnTo>
                  <a:lnTo>
                    <a:pt x="2707" y="1248"/>
                  </a:lnTo>
                  <a:lnTo>
                    <a:pt x="2707" y="624"/>
                  </a:lnTo>
                  <a:cubicBezTo>
                    <a:pt x="2690" y="248"/>
                    <a:pt x="2966" y="60"/>
                    <a:pt x="3243" y="60"/>
                  </a:cubicBezTo>
                  <a:cubicBezTo>
                    <a:pt x="3519" y="60"/>
                    <a:pt x="3796" y="248"/>
                    <a:pt x="3778" y="624"/>
                  </a:cubicBezTo>
                  <a:lnTo>
                    <a:pt x="3778" y="1248"/>
                  </a:lnTo>
                  <a:lnTo>
                    <a:pt x="3872" y="1248"/>
                  </a:lnTo>
                  <a:lnTo>
                    <a:pt x="3872" y="624"/>
                  </a:lnTo>
                  <a:cubicBezTo>
                    <a:pt x="3872" y="271"/>
                    <a:pt x="4140" y="95"/>
                    <a:pt x="4408" y="95"/>
                  </a:cubicBezTo>
                  <a:cubicBezTo>
                    <a:pt x="4676" y="95"/>
                    <a:pt x="4943" y="271"/>
                    <a:pt x="4943" y="624"/>
                  </a:cubicBezTo>
                  <a:lnTo>
                    <a:pt x="4943" y="1248"/>
                  </a:lnTo>
                  <a:lnTo>
                    <a:pt x="5320" y="1248"/>
                  </a:lnTo>
                  <a:lnTo>
                    <a:pt x="53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97;p74">
              <a:extLst>
                <a:ext uri="{FF2B5EF4-FFF2-40B4-BE49-F238E27FC236}">
                  <a16:creationId xmlns:a16="http://schemas.microsoft.com/office/drawing/2014/main" id="{54B37D45-0F00-2B2B-CC8B-8362B754AB25}"/>
                </a:ext>
              </a:extLst>
            </p:cNvPr>
            <p:cNvSpPr/>
            <p:nvPr/>
          </p:nvSpPr>
          <p:spPr>
            <a:xfrm>
              <a:off x="2210050" y="2940450"/>
              <a:ext cx="114175" cy="26500"/>
            </a:xfrm>
            <a:custGeom>
              <a:avLst/>
              <a:gdLst/>
              <a:ahLst/>
              <a:cxnLst/>
              <a:rect l="l" t="t" r="r" b="b"/>
              <a:pathLst>
                <a:path w="4567" h="1060" extrusionOk="0">
                  <a:moveTo>
                    <a:pt x="448" y="0"/>
                  </a:moveTo>
                  <a:lnTo>
                    <a:pt x="1" y="1059"/>
                  </a:lnTo>
                  <a:lnTo>
                    <a:pt x="4566" y="1059"/>
                  </a:lnTo>
                  <a:lnTo>
                    <a:pt x="41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8;p74">
              <a:extLst>
                <a:ext uri="{FF2B5EF4-FFF2-40B4-BE49-F238E27FC236}">
                  <a16:creationId xmlns:a16="http://schemas.microsoft.com/office/drawing/2014/main" id="{614159AA-3449-7D5C-E6B9-024D0AD5B700}"/>
                </a:ext>
              </a:extLst>
            </p:cNvPr>
            <p:cNvSpPr/>
            <p:nvPr/>
          </p:nvSpPr>
          <p:spPr>
            <a:xfrm>
              <a:off x="2304775" y="2983925"/>
              <a:ext cx="12100" cy="21575"/>
            </a:xfrm>
            <a:custGeom>
              <a:avLst/>
              <a:gdLst/>
              <a:ahLst/>
              <a:cxnLst/>
              <a:rect l="l" t="t" r="r" b="b"/>
              <a:pathLst>
                <a:path w="484" h="863" extrusionOk="0">
                  <a:moveTo>
                    <a:pt x="242" y="0"/>
                  </a:moveTo>
                  <a:cubicBezTo>
                    <a:pt x="121" y="0"/>
                    <a:pt x="1" y="79"/>
                    <a:pt x="1" y="238"/>
                  </a:cubicBezTo>
                  <a:lnTo>
                    <a:pt x="1" y="862"/>
                  </a:lnTo>
                  <a:lnTo>
                    <a:pt x="483" y="862"/>
                  </a:lnTo>
                  <a:lnTo>
                    <a:pt x="483" y="238"/>
                  </a:lnTo>
                  <a:cubicBezTo>
                    <a:pt x="483" y="79"/>
                    <a:pt x="362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99;p74">
              <a:extLst>
                <a:ext uri="{FF2B5EF4-FFF2-40B4-BE49-F238E27FC236}">
                  <a16:creationId xmlns:a16="http://schemas.microsoft.com/office/drawing/2014/main" id="{743F2890-532C-298D-86F3-9B6C7B784D7B}"/>
                </a:ext>
              </a:extLst>
            </p:cNvPr>
            <p:cNvSpPr/>
            <p:nvPr/>
          </p:nvSpPr>
          <p:spPr>
            <a:xfrm>
              <a:off x="2225050" y="2766950"/>
              <a:ext cx="84175" cy="117925"/>
            </a:xfrm>
            <a:custGeom>
              <a:avLst/>
              <a:gdLst/>
              <a:ahLst/>
              <a:cxnLst/>
              <a:rect l="l" t="t" r="r" b="b"/>
              <a:pathLst>
                <a:path w="3367" h="4717" extrusionOk="0">
                  <a:moveTo>
                    <a:pt x="1678" y="1"/>
                  </a:moveTo>
                  <a:cubicBezTo>
                    <a:pt x="1604" y="1"/>
                    <a:pt x="1530" y="51"/>
                    <a:pt x="1530" y="151"/>
                  </a:cubicBezTo>
                  <a:lnTo>
                    <a:pt x="1530" y="621"/>
                  </a:lnTo>
                  <a:cubicBezTo>
                    <a:pt x="1283" y="739"/>
                    <a:pt x="1283" y="1104"/>
                    <a:pt x="1530" y="1233"/>
                  </a:cubicBezTo>
                  <a:lnTo>
                    <a:pt x="1530" y="1963"/>
                  </a:lnTo>
                  <a:lnTo>
                    <a:pt x="1" y="4716"/>
                  </a:lnTo>
                  <a:lnTo>
                    <a:pt x="3366" y="4716"/>
                  </a:lnTo>
                  <a:lnTo>
                    <a:pt x="1825" y="1963"/>
                  </a:lnTo>
                  <a:lnTo>
                    <a:pt x="1825" y="1221"/>
                  </a:lnTo>
                  <a:cubicBezTo>
                    <a:pt x="2083" y="1104"/>
                    <a:pt x="2083" y="739"/>
                    <a:pt x="1825" y="610"/>
                  </a:cubicBezTo>
                  <a:lnTo>
                    <a:pt x="1825" y="151"/>
                  </a:lnTo>
                  <a:cubicBezTo>
                    <a:pt x="1825" y="51"/>
                    <a:pt x="1751" y="1"/>
                    <a:pt x="1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0;p74">
              <a:extLst>
                <a:ext uri="{FF2B5EF4-FFF2-40B4-BE49-F238E27FC236}">
                  <a16:creationId xmlns:a16="http://schemas.microsoft.com/office/drawing/2014/main" id="{F5CE0AD0-665D-6F85-1DD8-A53F550CD73C}"/>
                </a:ext>
              </a:extLst>
            </p:cNvPr>
            <p:cNvSpPr/>
            <p:nvPr/>
          </p:nvSpPr>
          <p:spPr>
            <a:xfrm>
              <a:off x="2217700" y="2892200"/>
              <a:ext cx="99175" cy="2375"/>
            </a:xfrm>
            <a:custGeom>
              <a:avLst/>
              <a:gdLst/>
              <a:ahLst/>
              <a:cxnLst/>
              <a:rect l="l" t="t" r="r" b="b"/>
              <a:pathLst>
                <a:path w="3967" h="95" extrusionOk="0">
                  <a:moveTo>
                    <a:pt x="48" y="1"/>
                  </a:moveTo>
                  <a:cubicBezTo>
                    <a:pt x="24" y="1"/>
                    <a:pt x="0" y="24"/>
                    <a:pt x="0" y="48"/>
                  </a:cubicBezTo>
                  <a:cubicBezTo>
                    <a:pt x="0" y="71"/>
                    <a:pt x="24" y="95"/>
                    <a:pt x="48" y="95"/>
                  </a:cubicBezTo>
                  <a:lnTo>
                    <a:pt x="3907" y="95"/>
                  </a:lnTo>
                  <a:cubicBezTo>
                    <a:pt x="3966" y="95"/>
                    <a:pt x="3966" y="1"/>
                    <a:pt x="39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1;p74">
              <a:extLst>
                <a:ext uri="{FF2B5EF4-FFF2-40B4-BE49-F238E27FC236}">
                  <a16:creationId xmlns:a16="http://schemas.microsoft.com/office/drawing/2014/main" id="{8BE7A7C6-D8A9-3EC9-4A26-4AA3CE899314}"/>
                </a:ext>
              </a:extLst>
            </p:cNvPr>
            <p:cNvSpPr/>
            <p:nvPr/>
          </p:nvSpPr>
          <p:spPr>
            <a:xfrm>
              <a:off x="2222700" y="2901900"/>
              <a:ext cx="89175" cy="31225"/>
            </a:xfrm>
            <a:custGeom>
              <a:avLst/>
              <a:gdLst/>
              <a:ahLst/>
              <a:cxnLst/>
              <a:rect l="l" t="t" r="r" b="b"/>
              <a:pathLst>
                <a:path w="3567" h="1249" extrusionOk="0">
                  <a:moveTo>
                    <a:pt x="1" y="1"/>
                  </a:moveTo>
                  <a:lnTo>
                    <a:pt x="1" y="1248"/>
                  </a:lnTo>
                  <a:lnTo>
                    <a:pt x="83" y="1248"/>
                  </a:lnTo>
                  <a:lnTo>
                    <a:pt x="83" y="625"/>
                  </a:lnTo>
                  <a:cubicBezTo>
                    <a:pt x="101" y="289"/>
                    <a:pt x="359" y="121"/>
                    <a:pt x="618" y="121"/>
                  </a:cubicBezTo>
                  <a:cubicBezTo>
                    <a:pt x="877" y="121"/>
                    <a:pt x="1136" y="289"/>
                    <a:pt x="1154" y="625"/>
                  </a:cubicBezTo>
                  <a:lnTo>
                    <a:pt x="1154" y="1248"/>
                  </a:lnTo>
                  <a:lnTo>
                    <a:pt x="1248" y="1248"/>
                  </a:lnTo>
                  <a:lnTo>
                    <a:pt x="1248" y="625"/>
                  </a:lnTo>
                  <a:cubicBezTo>
                    <a:pt x="1248" y="272"/>
                    <a:pt x="1513" y="95"/>
                    <a:pt x="1777" y="95"/>
                  </a:cubicBezTo>
                  <a:cubicBezTo>
                    <a:pt x="2042" y="95"/>
                    <a:pt x="2307" y="272"/>
                    <a:pt x="2307" y="625"/>
                  </a:cubicBezTo>
                  <a:lnTo>
                    <a:pt x="2307" y="1248"/>
                  </a:lnTo>
                  <a:lnTo>
                    <a:pt x="2401" y="1248"/>
                  </a:lnTo>
                  <a:lnTo>
                    <a:pt x="2401" y="625"/>
                  </a:lnTo>
                  <a:cubicBezTo>
                    <a:pt x="2419" y="289"/>
                    <a:pt x="2678" y="121"/>
                    <a:pt x="2936" y="121"/>
                  </a:cubicBezTo>
                  <a:cubicBezTo>
                    <a:pt x="3195" y="121"/>
                    <a:pt x="3454" y="289"/>
                    <a:pt x="3472" y="625"/>
                  </a:cubicBezTo>
                  <a:lnTo>
                    <a:pt x="3472" y="1248"/>
                  </a:lnTo>
                  <a:lnTo>
                    <a:pt x="3566" y="1248"/>
                  </a:lnTo>
                  <a:lnTo>
                    <a:pt x="35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2;p74">
              <a:extLst>
                <a:ext uri="{FF2B5EF4-FFF2-40B4-BE49-F238E27FC236}">
                  <a16:creationId xmlns:a16="http://schemas.microsoft.com/office/drawing/2014/main" id="{2D64FE21-8152-EBD8-ACF8-059865AC11FD}"/>
                </a:ext>
              </a:extLst>
            </p:cNvPr>
            <p:cNvSpPr/>
            <p:nvPr/>
          </p:nvSpPr>
          <p:spPr>
            <a:xfrm>
              <a:off x="2215050" y="3048900"/>
              <a:ext cx="98875" cy="79550"/>
            </a:xfrm>
            <a:custGeom>
              <a:avLst/>
              <a:gdLst/>
              <a:ahLst/>
              <a:cxnLst/>
              <a:rect l="l" t="t" r="r" b="b"/>
              <a:pathLst>
                <a:path w="3955" h="3182" extrusionOk="0">
                  <a:moveTo>
                    <a:pt x="2084" y="1"/>
                  </a:moveTo>
                  <a:cubicBezTo>
                    <a:pt x="1731" y="1"/>
                    <a:pt x="1373" y="118"/>
                    <a:pt x="1071" y="369"/>
                  </a:cubicBezTo>
                  <a:lnTo>
                    <a:pt x="1542" y="840"/>
                  </a:lnTo>
                  <a:cubicBezTo>
                    <a:pt x="1707" y="721"/>
                    <a:pt x="1892" y="666"/>
                    <a:pt x="2075" y="666"/>
                  </a:cubicBezTo>
                  <a:cubicBezTo>
                    <a:pt x="2504" y="666"/>
                    <a:pt x="2915" y="969"/>
                    <a:pt x="2989" y="1440"/>
                  </a:cubicBezTo>
                  <a:lnTo>
                    <a:pt x="3237" y="1440"/>
                  </a:lnTo>
                  <a:cubicBezTo>
                    <a:pt x="3437" y="1440"/>
                    <a:pt x="3437" y="1734"/>
                    <a:pt x="3237" y="1734"/>
                  </a:cubicBezTo>
                  <a:lnTo>
                    <a:pt x="2989" y="1734"/>
                  </a:lnTo>
                  <a:cubicBezTo>
                    <a:pt x="2912" y="2176"/>
                    <a:pt x="2535" y="2504"/>
                    <a:pt x="2100" y="2504"/>
                  </a:cubicBezTo>
                  <a:cubicBezTo>
                    <a:pt x="2071" y="2504"/>
                    <a:pt x="2042" y="2502"/>
                    <a:pt x="2013" y="2499"/>
                  </a:cubicBezTo>
                  <a:cubicBezTo>
                    <a:pt x="1530" y="2464"/>
                    <a:pt x="1166" y="2064"/>
                    <a:pt x="1166" y="1581"/>
                  </a:cubicBezTo>
                  <a:cubicBezTo>
                    <a:pt x="1166" y="1393"/>
                    <a:pt x="1224" y="1205"/>
                    <a:pt x="1342" y="1052"/>
                  </a:cubicBezTo>
                  <a:lnTo>
                    <a:pt x="860" y="569"/>
                  </a:lnTo>
                  <a:lnTo>
                    <a:pt x="860" y="569"/>
                  </a:lnTo>
                  <a:cubicBezTo>
                    <a:pt x="1" y="1605"/>
                    <a:pt x="742" y="3182"/>
                    <a:pt x="2083" y="3182"/>
                  </a:cubicBezTo>
                  <a:cubicBezTo>
                    <a:pt x="3190" y="3182"/>
                    <a:pt x="3954" y="2087"/>
                    <a:pt x="3578" y="1052"/>
                  </a:cubicBezTo>
                  <a:cubicBezTo>
                    <a:pt x="3343" y="385"/>
                    <a:pt x="2722" y="1"/>
                    <a:pt x="2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3;p74">
              <a:extLst>
                <a:ext uri="{FF2B5EF4-FFF2-40B4-BE49-F238E27FC236}">
                  <a16:creationId xmlns:a16="http://schemas.microsoft.com/office/drawing/2014/main" id="{A6CBE511-F1E1-0F10-4C26-C7AD7B74D1CE}"/>
                </a:ext>
              </a:extLst>
            </p:cNvPr>
            <p:cNvSpPr/>
            <p:nvPr/>
          </p:nvSpPr>
          <p:spPr>
            <a:xfrm>
              <a:off x="2188875" y="3029575"/>
              <a:ext cx="11775" cy="119175"/>
            </a:xfrm>
            <a:custGeom>
              <a:avLst/>
              <a:gdLst/>
              <a:ahLst/>
              <a:cxnLst/>
              <a:rect l="l" t="t" r="r" b="b"/>
              <a:pathLst>
                <a:path w="471" h="4767" extrusionOk="0">
                  <a:moveTo>
                    <a:pt x="0" y="1"/>
                  </a:moveTo>
                  <a:lnTo>
                    <a:pt x="0" y="4767"/>
                  </a:lnTo>
                  <a:lnTo>
                    <a:pt x="471" y="4767"/>
                  </a:lnTo>
                  <a:lnTo>
                    <a:pt x="471" y="140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4;p74">
              <a:extLst>
                <a:ext uri="{FF2B5EF4-FFF2-40B4-BE49-F238E27FC236}">
                  <a16:creationId xmlns:a16="http://schemas.microsoft.com/office/drawing/2014/main" id="{86243A72-AF2C-B414-6315-8C8F183CA4BE}"/>
                </a:ext>
              </a:extLst>
            </p:cNvPr>
            <p:cNvSpPr/>
            <p:nvPr/>
          </p:nvSpPr>
          <p:spPr>
            <a:xfrm>
              <a:off x="2258875" y="3072825"/>
              <a:ext cx="23275" cy="12100"/>
            </a:xfrm>
            <a:custGeom>
              <a:avLst/>
              <a:gdLst/>
              <a:ahLst/>
              <a:cxnLst/>
              <a:rect l="l" t="t" r="r" b="b"/>
              <a:pathLst>
                <a:path w="931" h="484" extrusionOk="0">
                  <a:moveTo>
                    <a:pt x="319" y="1"/>
                  </a:moveTo>
                  <a:cubicBezTo>
                    <a:pt x="213" y="13"/>
                    <a:pt x="95" y="36"/>
                    <a:pt x="1" y="95"/>
                  </a:cubicBezTo>
                  <a:lnTo>
                    <a:pt x="213" y="307"/>
                  </a:lnTo>
                  <a:cubicBezTo>
                    <a:pt x="248" y="295"/>
                    <a:pt x="283" y="295"/>
                    <a:pt x="330" y="295"/>
                  </a:cubicBezTo>
                  <a:cubicBezTo>
                    <a:pt x="460" y="295"/>
                    <a:pt x="578" y="366"/>
                    <a:pt x="636" y="483"/>
                  </a:cubicBezTo>
                  <a:lnTo>
                    <a:pt x="931" y="483"/>
                  </a:lnTo>
                  <a:cubicBezTo>
                    <a:pt x="860" y="201"/>
                    <a:pt x="613" y="13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5;p74">
              <a:extLst>
                <a:ext uri="{FF2B5EF4-FFF2-40B4-BE49-F238E27FC236}">
                  <a16:creationId xmlns:a16="http://schemas.microsoft.com/office/drawing/2014/main" id="{014A3FF7-4441-665C-62EB-C2879B597B60}"/>
                </a:ext>
              </a:extLst>
            </p:cNvPr>
            <p:cNvSpPr/>
            <p:nvPr/>
          </p:nvSpPr>
          <p:spPr>
            <a:xfrm>
              <a:off x="2251525" y="3080475"/>
              <a:ext cx="30625" cy="23725"/>
            </a:xfrm>
            <a:custGeom>
              <a:avLst/>
              <a:gdLst/>
              <a:ahLst/>
              <a:cxnLst/>
              <a:rect l="l" t="t" r="r" b="b"/>
              <a:pathLst>
                <a:path w="1225" h="949" extrusionOk="0">
                  <a:moveTo>
                    <a:pt x="95" y="1"/>
                  </a:moveTo>
                  <a:cubicBezTo>
                    <a:pt x="36" y="95"/>
                    <a:pt x="1" y="213"/>
                    <a:pt x="1" y="330"/>
                  </a:cubicBezTo>
                  <a:cubicBezTo>
                    <a:pt x="1" y="729"/>
                    <a:pt x="317" y="948"/>
                    <a:pt x="631" y="948"/>
                  </a:cubicBezTo>
                  <a:cubicBezTo>
                    <a:pt x="891" y="948"/>
                    <a:pt x="1150" y="797"/>
                    <a:pt x="1225" y="471"/>
                  </a:cubicBezTo>
                  <a:lnTo>
                    <a:pt x="930" y="471"/>
                  </a:lnTo>
                  <a:cubicBezTo>
                    <a:pt x="868" y="606"/>
                    <a:pt x="751" y="666"/>
                    <a:pt x="634" y="666"/>
                  </a:cubicBezTo>
                  <a:cubicBezTo>
                    <a:pt x="464" y="666"/>
                    <a:pt x="295" y="539"/>
                    <a:pt x="295" y="330"/>
                  </a:cubicBezTo>
                  <a:cubicBezTo>
                    <a:pt x="295" y="283"/>
                    <a:pt x="295" y="248"/>
                    <a:pt x="307" y="213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6;p74">
              <a:extLst>
                <a:ext uri="{FF2B5EF4-FFF2-40B4-BE49-F238E27FC236}">
                  <a16:creationId xmlns:a16="http://schemas.microsoft.com/office/drawing/2014/main" id="{46B5D099-8C2E-A115-9954-398DED0D1263}"/>
                </a:ext>
              </a:extLst>
            </p:cNvPr>
            <p:cNvSpPr/>
            <p:nvPr/>
          </p:nvSpPr>
          <p:spPr>
            <a:xfrm>
              <a:off x="2208000" y="3029575"/>
              <a:ext cx="122025" cy="118000"/>
            </a:xfrm>
            <a:custGeom>
              <a:avLst/>
              <a:gdLst/>
              <a:ahLst/>
              <a:cxnLst/>
              <a:rect l="l" t="t" r="r" b="b"/>
              <a:pathLst>
                <a:path w="4881" h="4720" extrusionOk="0">
                  <a:moveTo>
                    <a:pt x="436" y="236"/>
                  </a:moveTo>
                  <a:cubicBezTo>
                    <a:pt x="612" y="236"/>
                    <a:pt x="694" y="448"/>
                    <a:pt x="577" y="566"/>
                  </a:cubicBezTo>
                  <a:cubicBezTo>
                    <a:pt x="535" y="604"/>
                    <a:pt x="486" y="621"/>
                    <a:pt x="439" y="621"/>
                  </a:cubicBezTo>
                  <a:cubicBezTo>
                    <a:pt x="339" y="621"/>
                    <a:pt x="247" y="544"/>
                    <a:pt x="247" y="425"/>
                  </a:cubicBezTo>
                  <a:cubicBezTo>
                    <a:pt x="247" y="319"/>
                    <a:pt x="330" y="236"/>
                    <a:pt x="436" y="236"/>
                  </a:cubicBezTo>
                  <a:close/>
                  <a:moveTo>
                    <a:pt x="4295" y="236"/>
                  </a:moveTo>
                  <a:cubicBezTo>
                    <a:pt x="4472" y="236"/>
                    <a:pt x="4554" y="448"/>
                    <a:pt x="4436" y="566"/>
                  </a:cubicBezTo>
                  <a:cubicBezTo>
                    <a:pt x="4394" y="608"/>
                    <a:pt x="4345" y="626"/>
                    <a:pt x="4297" y="626"/>
                  </a:cubicBezTo>
                  <a:cubicBezTo>
                    <a:pt x="4198" y="626"/>
                    <a:pt x="4107" y="547"/>
                    <a:pt x="4107" y="436"/>
                  </a:cubicBezTo>
                  <a:cubicBezTo>
                    <a:pt x="4095" y="319"/>
                    <a:pt x="4189" y="236"/>
                    <a:pt x="4295" y="236"/>
                  </a:cubicBezTo>
                  <a:close/>
                  <a:moveTo>
                    <a:pt x="2380" y="483"/>
                  </a:moveTo>
                  <a:cubicBezTo>
                    <a:pt x="4053" y="483"/>
                    <a:pt x="4880" y="2511"/>
                    <a:pt x="3695" y="3696"/>
                  </a:cubicBezTo>
                  <a:cubicBezTo>
                    <a:pt x="3312" y="4079"/>
                    <a:pt x="2841" y="4251"/>
                    <a:pt x="2380" y="4251"/>
                  </a:cubicBezTo>
                  <a:cubicBezTo>
                    <a:pt x="1411" y="4251"/>
                    <a:pt x="483" y="3494"/>
                    <a:pt x="483" y="2354"/>
                  </a:cubicBezTo>
                  <a:cubicBezTo>
                    <a:pt x="483" y="1319"/>
                    <a:pt x="1330" y="483"/>
                    <a:pt x="2365" y="483"/>
                  </a:cubicBezTo>
                  <a:cubicBezTo>
                    <a:pt x="2370" y="483"/>
                    <a:pt x="2375" y="483"/>
                    <a:pt x="2380" y="483"/>
                  </a:cubicBezTo>
                  <a:close/>
                  <a:moveTo>
                    <a:pt x="436" y="4096"/>
                  </a:moveTo>
                  <a:cubicBezTo>
                    <a:pt x="612" y="4096"/>
                    <a:pt x="694" y="4308"/>
                    <a:pt x="577" y="4425"/>
                  </a:cubicBezTo>
                  <a:cubicBezTo>
                    <a:pt x="535" y="4463"/>
                    <a:pt x="486" y="4480"/>
                    <a:pt x="439" y="4480"/>
                  </a:cubicBezTo>
                  <a:cubicBezTo>
                    <a:pt x="339" y="4480"/>
                    <a:pt x="247" y="4404"/>
                    <a:pt x="247" y="4284"/>
                  </a:cubicBezTo>
                  <a:cubicBezTo>
                    <a:pt x="247" y="4178"/>
                    <a:pt x="330" y="4096"/>
                    <a:pt x="436" y="4096"/>
                  </a:cubicBezTo>
                  <a:close/>
                  <a:moveTo>
                    <a:pt x="4296" y="4100"/>
                  </a:moveTo>
                  <a:cubicBezTo>
                    <a:pt x="4393" y="4100"/>
                    <a:pt x="4487" y="4176"/>
                    <a:pt x="4495" y="4296"/>
                  </a:cubicBezTo>
                  <a:cubicBezTo>
                    <a:pt x="4495" y="4402"/>
                    <a:pt x="4401" y="4484"/>
                    <a:pt x="4295" y="4484"/>
                  </a:cubicBezTo>
                  <a:cubicBezTo>
                    <a:pt x="4119" y="4484"/>
                    <a:pt x="4036" y="4273"/>
                    <a:pt x="4166" y="4155"/>
                  </a:cubicBezTo>
                  <a:cubicBezTo>
                    <a:pt x="4204" y="4117"/>
                    <a:pt x="4250" y="4100"/>
                    <a:pt x="4296" y="4100"/>
                  </a:cubicBezTo>
                  <a:close/>
                  <a:moveTo>
                    <a:pt x="0" y="1"/>
                  </a:moveTo>
                  <a:lnTo>
                    <a:pt x="0" y="4720"/>
                  </a:lnTo>
                  <a:lnTo>
                    <a:pt x="4731" y="4720"/>
                  </a:lnTo>
                  <a:lnTo>
                    <a:pt x="47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07;p74">
              <a:extLst>
                <a:ext uri="{FF2B5EF4-FFF2-40B4-BE49-F238E27FC236}">
                  <a16:creationId xmlns:a16="http://schemas.microsoft.com/office/drawing/2014/main" id="{D205EA6D-E9DE-49AA-E688-02ED7A8AA1ED}"/>
                </a:ext>
              </a:extLst>
            </p:cNvPr>
            <p:cNvSpPr/>
            <p:nvPr/>
          </p:nvSpPr>
          <p:spPr>
            <a:xfrm>
              <a:off x="2188875" y="3012825"/>
              <a:ext cx="156525" cy="9425"/>
            </a:xfrm>
            <a:custGeom>
              <a:avLst/>
              <a:gdLst/>
              <a:ahLst/>
              <a:cxnLst/>
              <a:rect l="l" t="t" r="r" b="b"/>
              <a:pathLst>
                <a:path w="6261" h="377" extrusionOk="0">
                  <a:moveTo>
                    <a:pt x="0" y="0"/>
                  </a:moveTo>
                  <a:lnTo>
                    <a:pt x="0" y="377"/>
                  </a:lnTo>
                  <a:lnTo>
                    <a:pt x="6261" y="377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08;p74">
              <a:extLst>
                <a:ext uri="{FF2B5EF4-FFF2-40B4-BE49-F238E27FC236}">
                  <a16:creationId xmlns:a16="http://schemas.microsoft.com/office/drawing/2014/main" id="{63CBBA4A-A6D5-FFB2-5E4F-E36B7E08BDD6}"/>
                </a:ext>
              </a:extLst>
            </p:cNvPr>
            <p:cNvSpPr/>
            <p:nvPr/>
          </p:nvSpPr>
          <p:spPr>
            <a:xfrm>
              <a:off x="2246375" y="2983475"/>
              <a:ext cx="12525" cy="22025"/>
            </a:xfrm>
            <a:custGeom>
              <a:avLst/>
              <a:gdLst/>
              <a:ahLst/>
              <a:cxnLst/>
              <a:rect l="l" t="t" r="r" b="b"/>
              <a:pathLst>
                <a:path w="501" h="881" extrusionOk="0">
                  <a:moveTo>
                    <a:pt x="249" y="0"/>
                  </a:moveTo>
                  <a:cubicBezTo>
                    <a:pt x="124" y="0"/>
                    <a:pt x="1" y="86"/>
                    <a:pt x="18" y="256"/>
                  </a:cubicBezTo>
                  <a:lnTo>
                    <a:pt x="18" y="880"/>
                  </a:lnTo>
                  <a:lnTo>
                    <a:pt x="489" y="880"/>
                  </a:lnTo>
                  <a:lnTo>
                    <a:pt x="489" y="256"/>
                  </a:lnTo>
                  <a:cubicBezTo>
                    <a:pt x="501" y="86"/>
                    <a:pt x="374" y="0"/>
                    <a:pt x="2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09;p74">
              <a:extLst>
                <a:ext uri="{FF2B5EF4-FFF2-40B4-BE49-F238E27FC236}">
                  <a16:creationId xmlns:a16="http://schemas.microsoft.com/office/drawing/2014/main" id="{3041B8B7-772B-615C-46CC-9E3263869681}"/>
                </a:ext>
              </a:extLst>
            </p:cNvPr>
            <p:cNvSpPr/>
            <p:nvPr/>
          </p:nvSpPr>
          <p:spPr>
            <a:xfrm>
              <a:off x="2217700" y="2983925"/>
              <a:ext cx="12075" cy="21575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242" y="0"/>
                  </a:moveTo>
                  <a:cubicBezTo>
                    <a:pt x="121" y="0"/>
                    <a:pt x="0" y="79"/>
                    <a:pt x="0" y="238"/>
                  </a:cubicBezTo>
                  <a:lnTo>
                    <a:pt x="0" y="862"/>
                  </a:lnTo>
                  <a:lnTo>
                    <a:pt x="483" y="862"/>
                  </a:lnTo>
                  <a:lnTo>
                    <a:pt x="483" y="238"/>
                  </a:lnTo>
                  <a:cubicBezTo>
                    <a:pt x="483" y="79"/>
                    <a:pt x="362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10;p74">
              <a:extLst>
                <a:ext uri="{FF2B5EF4-FFF2-40B4-BE49-F238E27FC236}">
                  <a16:creationId xmlns:a16="http://schemas.microsoft.com/office/drawing/2014/main" id="{C9E5AF15-17AC-8D2E-1418-89FB17D46ABF}"/>
                </a:ext>
              </a:extLst>
            </p:cNvPr>
            <p:cNvSpPr/>
            <p:nvPr/>
          </p:nvSpPr>
          <p:spPr>
            <a:xfrm>
              <a:off x="2275350" y="2983475"/>
              <a:ext cx="12675" cy="22025"/>
            </a:xfrm>
            <a:custGeom>
              <a:avLst/>
              <a:gdLst/>
              <a:ahLst/>
              <a:cxnLst/>
              <a:rect l="l" t="t" r="r" b="b"/>
              <a:pathLst>
                <a:path w="507" h="881" extrusionOk="0">
                  <a:moveTo>
                    <a:pt x="254" y="0"/>
                  </a:moveTo>
                  <a:cubicBezTo>
                    <a:pt x="127" y="0"/>
                    <a:pt x="1" y="86"/>
                    <a:pt x="13" y="256"/>
                  </a:cubicBezTo>
                  <a:lnTo>
                    <a:pt x="13" y="880"/>
                  </a:lnTo>
                  <a:lnTo>
                    <a:pt x="495" y="880"/>
                  </a:lnTo>
                  <a:lnTo>
                    <a:pt x="495" y="256"/>
                  </a:lnTo>
                  <a:cubicBezTo>
                    <a:pt x="507" y="86"/>
                    <a:pt x="380" y="0"/>
                    <a:pt x="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11;p74">
              <a:extLst>
                <a:ext uri="{FF2B5EF4-FFF2-40B4-BE49-F238E27FC236}">
                  <a16:creationId xmlns:a16="http://schemas.microsoft.com/office/drawing/2014/main" id="{A075AD59-A2D0-B211-F496-652B920AD90B}"/>
                </a:ext>
              </a:extLst>
            </p:cNvPr>
            <p:cNvSpPr/>
            <p:nvPr/>
          </p:nvSpPr>
          <p:spPr>
            <a:xfrm>
              <a:off x="2232125" y="3412900"/>
              <a:ext cx="31500" cy="32400"/>
            </a:xfrm>
            <a:custGeom>
              <a:avLst/>
              <a:gdLst/>
              <a:ahLst/>
              <a:cxnLst/>
              <a:rect l="l" t="t" r="r" b="b"/>
              <a:pathLst>
                <a:path w="1260" h="1296" extrusionOk="0">
                  <a:moveTo>
                    <a:pt x="0" y="1"/>
                  </a:moveTo>
                  <a:lnTo>
                    <a:pt x="0" y="1295"/>
                  </a:lnTo>
                  <a:lnTo>
                    <a:pt x="1259" y="1295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12;p74">
              <a:extLst>
                <a:ext uri="{FF2B5EF4-FFF2-40B4-BE49-F238E27FC236}">
                  <a16:creationId xmlns:a16="http://schemas.microsoft.com/office/drawing/2014/main" id="{904C50BC-0EB1-C876-004B-789A448F31C8}"/>
                </a:ext>
              </a:extLst>
            </p:cNvPr>
            <p:cNvSpPr/>
            <p:nvPr/>
          </p:nvSpPr>
          <p:spPr>
            <a:xfrm>
              <a:off x="2314200" y="3275525"/>
              <a:ext cx="26500" cy="12075"/>
            </a:xfrm>
            <a:custGeom>
              <a:avLst/>
              <a:gdLst/>
              <a:ahLst/>
              <a:cxnLst/>
              <a:rect l="l" t="t" r="r" b="b"/>
              <a:pathLst>
                <a:path w="1060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059" y="483"/>
                  </a:lnTo>
                  <a:lnTo>
                    <a:pt x="1059" y="59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13;p74">
              <a:extLst>
                <a:ext uri="{FF2B5EF4-FFF2-40B4-BE49-F238E27FC236}">
                  <a16:creationId xmlns:a16="http://schemas.microsoft.com/office/drawing/2014/main" id="{461B6119-33A5-DBEB-7AF5-D0719D924AB0}"/>
                </a:ext>
              </a:extLst>
            </p:cNvPr>
            <p:cNvSpPr/>
            <p:nvPr/>
          </p:nvSpPr>
          <p:spPr>
            <a:xfrm>
              <a:off x="2314200" y="3393500"/>
              <a:ext cx="26500" cy="12075"/>
            </a:xfrm>
            <a:custGeom>
              <a:avLst/>
              <a:gdLst/>
              <a:ahLst/>
              <a:cxnLst/>
              <a:rect l="l" t="t" r="r" b="b"/>
              <a:pathLst>
                <a:path w="1060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059" y="483"/>
                  </a:lnTo>
                  <a:lnTo>
                    <a:pt x="1059" y="200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14;p74">
              <a:extLst>
                <a:ext uri="{FF2B5EF4-FFF2-40B4-BE49-F238E27FC236}">
                  <a16:creationId xmlns:a16="http://schemas.microsoft.com/office/drawing/2014/main" id="{2BA97CE6-E049-3283-D575-2CA83CC3AF10}"/>
                </a:ext>
              </a:extLst>
            </p:cNvPr>
            <p:cNvSpPr/>
            <p:nvPr/>
          </p:nvSpPr>
          <p:spPr>
            <a:xfrm>
              <a:off x="2314200" y="3530875"/>
              <a:ext cx="26500" cy="32100"/>
            </a:xfrm>
            <a:custGeom>
              <a:avLst/>
              <a:gdLst/>
              <a:ahLst/>
              <a:cxnLst/>
              <a:rect l="l" t="t" r="r" b="b"/>
              <a:pathLst>
                <a:path w="1060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1059" y="1283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15;p74">
              <a:extLst>
                <a:ext uri="{FF2B5EF4-FFF2-40B4-BE49-F238E27FC236}">
                  <a16:creationId xmlns:a16="http://schemas.microsoft.com/office/drawing/2014/main" id="{69D2C870-ADCB-D385-04AA-1FD883A24A9F}"/>
                </a:ext>
              </a:extLst>
            </p:cNvPr>
            <p:cNvSpPr/>
            <p:nvPr/>
          </p:nvSpPr>
          <p:spPr>
            <a:xfrm>
              <a:off x="2314200" y="3294950"/>
              <a:ext cx="26500" cy="32375"/>
            </a:xfrm>
            <a:custGeom>
              <a:avLst/>
              <a:gdLst/>
              <a:ahLst/>
              <a:cxnLst/>
              <a:rect l="l" t="t" r="r" b="b"/>
              <a:pathLst>
                <a:path w="1060" h="1295" extrusionOk="0">
                  <a:moveTo>
                    <a:pt x="0" y="0"/>
                  </a:moveTo>
                  <a:lnTo>
                    <a:pt x="0" y="1295"/>
                  </a:lnTo>
                  <a:lnTo>
                    <a:pt x="1059" y="1295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2716;p74">
              <a:extLst>
                <a:ext uri="{FF2B5EF4-FFF2-40B4-BE49-F238E27FC236}">
                  <a16:creationId xmlns:a16="http://schemas.microsoft.com/office/drawing/2014/main" id="{D3F45F90-B1F7-EBD1-3695-2DFFDC4B65F3}"/>
                </a:ext>
              </a:extLst>
            </p:cNvPr>
            <p:cNvSpPr/>
            <p:nvPr/>
          </p:nvSpPr>
          <p:spPr>
            <a:xfrm>
              <a:off x="2314200" y="3353775"/>
              <a:ext cx="26500" cy="32400"/>
            </a:xfrm>
            <a:custGeom>
              <a:avLst/>
              <a:gdLst/>
              <a:ahLst/>
              <a:cxnLst/>
              <a:rect l="l" t="t" r="r" b="b"/>
              <a:pathLst>
                <a:path w="1060" h="1296" extrusionOk="0">
                  <a:moveTo>
                    <a:pt x="0" y="1"/>
                  </a:moveTo>
                  <a:lnTo>
                    <a:pt x="0" y="1295"/>
                  </a:lnTo>
                  <a:lnTo>
                    <a:pt x="1059" y="1295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2717;p74">
              <a:extLst>
                <a:ext uri="{FF2B5EF4-FFF2-40B4-BE49-F238E27FC236}">
                  <a16:creationId xmlns:a16="http://schemas.microsoft.com/office/drawing/2014/main" id="{C3A99C7D-BBA2-DDC6-42DC-B35E86130084}"/>
                </a:ext>
              </a:extLst>
            </p:cNvPr>
            <p:cNvSpPr/>
            <p:nvPr/>
          </p:nvSpPr>
          <p:spPr>
            <a:xfrm>
              <a:off x="2314200" y="3511450"/>
              <a:ext cx="26500" cy="12100"/>
            </a:xfrm>
            <a:custGeom>
              <a:avLst/>
              <a:gdLst/>
              <a:ahLst/>
              <a:cxnLst/>
              <a:rect l="l" t="t" r="r" b="b"/>
              <a:pathLst>
                <a:path w="1060" h="484" extrusionOk="0">
                  <a:moveTo>
                    <a:pt x="0" y="1"/>
                  </a:moveTo>
                  <a:lnTo>
                    <a:pt x="0" y="483"/>
                  </a:lnTo>
                  <a:lnTo>
                    <a:pt x="1059" y="483"/>
                  </a:lnTo>
                  <a:lnTo>
                    <a:pt x="1059" y="342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2718;p74">
              <a:extLst>
                <a:ext uri="{FF2B5EF4-FFF2-40B4-BE49-F238E27FC236}">
                  <a16:creationId xmlns:a16="http://schemas.microsoft.com/office/drawing/2014/main" id="{82E263D8-0D17-958B-22BE-ADC0C7B76513}"/>
                </a:ext>
              </a:extLst>
            </p:cNvPr>
            <p:cNvSpPr/>
            <p:nvPr/>
          </p:nvSpPr>
          <p:spPr>
            <a:xfrm>
              <a:off x="2314200" y="3412900"/>
              <a:ext cx="26500" cy="32400"/>
            </a:xfrm>
            <a:custGeom>
              <a:avLst/>
              <a:gdLst/>
              <a:ahLst/>
              <a:cxnLst/>
              <a:rect l="l" t="t" r="r" b="b"/>
              <a:pathLst>
                <a:path w="1060" h="1296" extrusionOk="0">
                  <a:moveTo>
                    <a:pt x="0" y="1"/>
                  </a:moveTo>
                  <a:lnTo>
                    <a:pt x="0" y="1295"/>
                  </a:lnTo>
                  <a:lnTo>
                    <a:pt x="1059" y="1295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2719;p74">
              <a:extLst>
                <a:ext uri="{FF2B5EF4-FFF2-40B4-BE49-F238E27FC236}">
                  <a16:creationId xmlns:a16="http://schemas.microsoft.com/office/drawing/2014/main" id="{924BE923-7B73-F85F-C13D-5291F6068346}"/>
                </a:ext>
              </a:extLst>
            </p:cNvPr>
            <p:cNvSpPr/>
            <p:nvPr/>
          </p:nvSpPr>
          <p:spPr>
            <a:xfrm>
              <a:off x="2314200" y="3471750"/>
              <a:ext cx="26500" cy="32375"/>
            </a:xfrm>
            <a:custGeom>
              <a:avLst/>
              <a:gdLst/>
              <a:ahLst/>
              <a:cxnLst/>
              <a:rect l="l" t="t" r="r" b="b"/>
              <a:pathLst>
                <a:path w="1060" h="1295" extrusionOk="0">
                  <a:moveTo>
                    <a:pt x="0" y="0"/>
                  </a:moveTo>
                  <a:lnTo>
                    <a:pt x="0" y="1295"/>
                  </a:lnTo>
                  <a:lnTo>
                    <a:pt x="1059" y="1295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2720;p74">
              <a:extLst>
                <a:ext uri="{FF2B5EF4-FFF2-40B4-BE49-F238E27FC236}">
                  <a16:creationId xmlns:a16="http://schemas.microsoft.com/office/drawing/2014/main" id="{404ED728-491B-9B33-D090-6F4EAFD9EE24}"/>
                </a:ext>
              </a:extLst>
            </p:cNvPr>
            <p:cNvSpPr/>
            <p:nvPr/>
          </p:nvSpPr>
          <p:spPr>
            <a:xfrm>
              <a:off x="2314200" y="3452625"/>
              <a:ext cx="26500" cy="11800"/>
            </a:xfrm>
            <a:custGeom>
              <a:avLst/>
              <a:gdLst/>
              <a:ahLst/>
              <a:cxnLst/>
              <a:rect l="l" t="t" r="r" b="b"/>
              <a:pathLst>
                <a:path w="1060" h="472" extrusionOk="0">
                  <a:moveTo>
                    <a:pt x="0" y="0"/>
                  </a:moveTo>
                  <a:lnTo>
                    <a:pt x="0" y="471"/>
                  </a:lnTo>
                  <a:lnTo>
                    <a:pt x="1059" y="471"/>
                  </a:lnTo>
                  <a:lnTo>
                    <a:pt x="1059" y="259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2721;p74">
              <a:extLst>
                <a:ext uri="{FF2B5EF4-FFF2-40B4-BE49-F238E27FC236}">
                  <a16:creationId xmlns:a16="http://schemas.microsoft.com/office/drawing/2014/main" id="{90561E8C-0DA5-A727-6753-3CFB28C7574F}"/>
                </a:ext>
              </a:extLst>
            </p:cNvPr>
            <p:cNvSpPr/>
            <p:nvPr/>
          </p:nvSpPr>
          <p:spPr>
            <a:xfrm>
              <a:off x="2314200" y="3334650"/>
              <a:ext cx="26500" cy="12100"/>
            </a:xfrm>
            <a:custGeom>
              <a:avLst/>
              <a:gdLst/>
              <a:ahLst/>
              <a:cxnLst/>
              <a:rect l="l" t="t" r="r" b="b"/>
              <a:pathLst>
                <a:path w="1060" h="484" extrusionOk="0">
                  <a:moveTo>
                    <a:pt x="0" y="1"/>
                  </a:moveTo>
                  <a:lnTo>
                    <a:pt x="0" y="483"/>
                  </a:lnTo>
                  <a:lnTo>
                    <a:pt x="1059" y="483"/>
                  </a:lnTo>
                  <a:lnTo>
                    <a:pt x="1059" y="118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2722;p74">
              <a:extLst>
                <a:ext uri="{FF2B5EF4-FFF2-40B4-BE49-F238E27FC236}">
                  <a16:creationId xmlns:a16="http://schemas.microsoft.com/office/drawing/2014/main" id="{A84C79DC-8CEA-EA69-85D6-7C8A8C9EB829}"/>
                </a:ext>
              </a:extLst>
            </p:cNvPr>
            <p:cNvSpPr/>
            <p:nvPr/>
          </p:nvSpPr>
          <p:spPr>
            <a:xfrm>
              <a:off x="2333325" y="3029575"/>
              <a:ext cx="12075" cy="119175"/>
            </a:xfrm>
            <a:custGeom>
              <a:avLst/>
              <a:gdLst/>
              <a:ahLst/>
              <a:cxnLst/>
              <a:rect l="l" t="t" r="r" b="b"/>
              <a:pathLst>
                <a:path w="483" h="4767" extrusionOk="0">
                  <a:moveTo>
                    <a:pt x="0" y="1"/>
                  </a:moveTo>
                  <a:lnTo>
                    <a:pt x="0" y="1401"/>
                  </a:lnTo>
                  <a:lnTo>
                    <a:pt x="0" y="4767"/>
                  </a:lnTo>
                  <a:lnTo>
                    <a:pt x="483" y="476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2723;p74">
              <a:extLst>
                <a:ext uri="{FF2B5EF4-FFF2-40B4-BE49-F238E27FC236}">
                  <a16:creationId xmlns:a16="http://schemas.microsoft.com/office/drawing/2014/main" id="{853FF346-A334-6057-D0D8-E121C0E80342}"/>
                </a:ext>
              </a:extLst>
            </p:cNvPr>
            <p:cNvSpPr/>
            <p:nvPr/>
          </p:nvSpPr>
          <p:spPr>
            <a:xfrm>
              <a:off x="2188875" y="3156075"/>
              <a:ext cx="156525" cy="6800"/>
            </a:xfrm>
            <a:custGeom>
              <a:avLst/>
              <a:gdLst/>
              <a:ahLst/>
              <a:cxnLst/>
              <a:rect l="l" t="t" r="r" b="b"/>
              <a:pathLst>
                <a:path w="6261" h="272" extrusionOk="0">
                  <a:moveTo>
                    <a:pt x="0" y="1"/>
                  </a:moveTo>
                  <a:lnTo>
                    <a:pt x="0" y="272"/>
                  </a:lnTo>
                  <a:lnTo>
                    <a:pt x="6261" y="272"/>
                  </a:lnTo>
                  <a:lnTo>
                    <a:pt x="6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2724;p74">
              <a:extLst>
                <a:ext uri="{FF2B5EF4-FFF2-40B4-BE49-F238E27FC236}">
                  <a16:creationId xmlns:a16="http://schemas.microsoft.com/office/drawing/2014/main" id="{37415A69-AA43-A00C-D8A8-A102EA338F14}"/>
                </a:ext>
              </a:extLst>
            </p:cNvPr>
            <p:cNvSpPr/>
            <p:nvPr/>
          </p:nvSpPr>
          <p:spPr>
            <a:xfrm>
              <a:off x="2314200" y="3170200"/>
              <a:ext cx="26500" cy="11200"/>
            </a:xfrm>
            <a:custGeom>
              <a:avLst/>
              <a:gdLst/>
              <a:ahLst/>
              <a:cxnLst/>
              <a:rect l="l" t="t" r="r" b="b"/>
              <a:pathLst>
                <a:path w="1060" h="448" extrusionOk="0">
                  <a:moveTo>
                    <a:pt x="0" y="1"/>
                  </a:moveTo>
                  <a:lnTo>
                    <a:pt x="0" y="448"/>
                  </a:lnTo>
                  <a:lnTo>
                    <a:pt x="1059" y="448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2725;p74">
              <a:extLst>
                <a:ext uri="{FF2B5EF4-FFF2-40B4-BE49-F238E27FC236}">
                  <a16:creationId xmlns:a16="http://schemas.microsoft.com/office/drawing/2014/main" id="{0DF1243C-F696-699B-AA40-E2372484EBE0}"/>
                </a:ext>
              </a:extLst>
            </p:cNvPr>
            <p:cNvSpPr/>
            <p:nvPr/>
          </p:nvSpPr>
          <p:spPr>
            <a:xfrm>
              <a:off x="2232125" y="3353775"/>
              <a:ext cx="31500" cy="32400"/>
            </a:xfrm>
            <a:custGeom>
              <a:avLst/>
              <a:gdLst/>
              <a:ahLst/>
              <a:cxnLst/>
              <a:rect l="l" t="t" r="r" b="b"/>
              <a:pathLst>
                <a:path w="1260" h="1296" extrusionOk="0">
                  <a:moveTo>
                    <a:pt x="0" y="1"/>
                  </a:moveTo>
                  <a:lnTo>
                    <a:pt x="0" y="1295"/>
                  </a:lnTo>
                  <a:lnTo>
                    <a:pt x="1259" y="1295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2726;p74">
              <a:extLst>
                <a:ext uri="{FF2B5EF4-FFF2-40B4-BE49-F238E27FC236}">
                  <a16:creationId xmlns:a16="http://schemas.microsoft.com/office/drawing/2014/main" id="{6D4A9C69-B096-88A7-0F57-525D9123A6FB}"/>
                </a:ext>
              </a:extLst>
            </p:cNvPr>
            <p:cNvSpPr/>
            <p:nvPr/>
          </p:nvSpPr>
          <p:spPr>
            <a:xfrm>
              <a:off x="2314200" y="3232275"/>
              <a:ext cx="26500" cy="35925"/>
            </a:xfrm>
            <a:custGeom>
              <a:avLst/>
              <a:gdLst/>
              <a:ahLst/>
              <a:cxnLst/>
              <a:rect l="l" t="t" r="r" b="b"/>
              <a:pathLst>
                <a:path w="1060" h="1437" extrusionOk="0">
                  <a:moveTo>
                    <a:pt x="0" y="1"/>
                  </a:moveTo>
                  <a:lnTo>
                    <a:pt x="0" y="1436"/>
                  </a:lnTo>
                  <a:lnTo>
                    <a:pt x="1059" y="1436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2727;p74">
              <a:extLst>
                <a:ext uri="{FF2B5EF4-FFF2-40B4-BE49-F238E27FC236}">
                  <a16:creationId xmlns:a16="http://schemas.microsoft.com/office/drawing/2014/main" id="{B0147BFE-7DA6-239A-BB83-ED9354476F05}"/>
                </a:ext>
              </a:extLst>
            </p:cNvPr>
            <p:cNvSpPr/>
            <p:nvPr/>
          </p:nvSpPr>
          <p:spPr>
            <a:xfrm>
              <a:off x="2193575" y="3188750"/>
              <a:ext cx="147125" cy="35900"/>
            </a:xfrm>
            <a:custGeom>
              <a:avLst/>
              <a:gdLst/>
              <a:ahLst/>
              <a:cxnLst/>
              <a:rect l="l" t="t" r="r" b="b"/>
              <a:pathLst>
                <a:path w="5885" h="1436" extrusionOk="0">
                  <a:moveTo>
                    <a:pt x="1" y="0"/>
                  </a:moveTo>
                  <a:lnTo>
                    <a:pt x="1" y="1436"/>
                  </a:lnTo>
                  <a:lnTo>
                    <a:pt x="5884" y="1436"/>
                  </a:lnTo>
                  <a:lnTo>
                    <a:pt x="5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2728;p74">
              <a:extLst>
                <a:ext uri="{FF2B5EF4-FFF2-40B4-BE49-F238E27FC236}">
                  <a16:creationId xmlns:a16="http://schemas.microsoft.com/office/drawing/2014/main" id="{DCA1ABAC-330F-C1DE-3583-B133CF9D8B58}"/>
                </a:ext>
              </a:extLst>
            </p:cNvPr>
            <p:cNvSpPr/>
            <p:nvPr/>
          </p:nvSpPr>
          <p:spPr>
            <a:xfrm>
              <a:off x="2270950" y="3170200"/>
              <a:ext cx="35900" cy="11200"/>
            </a:xfrm>
            <a:custGeom>
              <a:avLst/>
              <a:gdLst/>
              <a:ahLst/>
              <a:cxnLst/>
              <a:rect l="l" t="t" r="r" b="b"/>
              <a:pathLst>
                <a:path w="1436" h="448" extrusionOk="0">
                  <a:moveTo>
                    <a:pt x="0" y="1"/>
                  </a:moveTo>
                  <a:lnTo>
                    <a:pt x="0" y="448"/>
                  </a:lnTo>
                  <a:lnTo>
                    <a:pt x="1436" y="448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2729;p74">
              <a:extLst>
                <a:ext uri="{FF2B5EF4-FFF2-40B4-BE49-F238E27FC236}">
                  <a16:creationId xmlns:a16="http://schemas.microsoft.com/office/drawing/2014/main" id="{D24CEDC5-8F73-947B-4576-CEC57C8C73C5}"/>
                </a:ext>
              </a:extLst>
            </p:cNvPr>
            <p:cNvSpPr/>
            <p:nvPr/>
          </p:nvSpPr>
          <p:spPr>
            <a:xfrm>
              <a:off x="2193575" y="3170200"/>
              <a:ext cx="31200" cy="11200"/>
            </a:xfrm>
            <a:custGeom>
              <a:avLst/>
              <a:gdLst/>
              <a:ahLst/>
              <a:cxnLst/>
              <a:rect l="l" t="t" r="r" b="b"/>
              <a:pathLst>
                <a:path w="1248" h="448" extrusionOk="0">
                  <a:moveTo>
                    <a:pt x="1" y="1"/>
                  </a:moveTo>
                  <a:lnTo>
                    <a:pt x="1" y="448"/>
                  </a:lnTo>
                  <a:lnTo>
                    <a:pt x="1248" y="448"/>
                  </a:lnTo>
                  <a:lnTo>
                    <a:pt x="1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2730;p74">
              <a:extLst>
                <a:ext uri="{FF2B5EF4-FFF2-40B4-BE49-F238E27FC236}">
                  <a16:creationId xmlns:a16="http://schemas.microsoft.com/office/drawing/2014/main" id="{3004880F-C25D-1629-BD9F-3CB14AC6F93E}"/>
                </a:ext>
              </a:extLst>
            </p:cNvPr>
            <p:cNvSpPr/>
            <p:nvPr/>
          </p:nvSpPr>
          <p:spPr>
            <a:xfrm>
              <a:off x="2232125" y="3170200"/>
              <a:ext cx="31500" cy="11200"/>
            </a:xfrm>
            <a:custGeom>
              <a:avLst/>
              <a:gdLst/>
              <a:ahLst/>
              <a:cxnLst/>
              <a:rect l="l" t="t" r="r" b="b"/>
              <a:pathLst>
                <a:path w="1260" h="448" extrusionOk="0">
                  <a:moveTo>
                    <a:pt x="0" y="1"/>
                  </a:moveTo>
                  <a:lnTo>
                    <a:pt x="0" y="448"/>
                  </a:lnTo>
                  <a:lnTo>
                    <a:pt x="1259" y="4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2731;p74">
              <a:extLst>
                <a:ext uri="{FF2B5EF4-FFF2-40B4-BE49-F238E27FC236}">
                  <a16:creationId xmlns:a16="http://schemas.microsoft.com/office/drawing/2014/main" id="{173A5000-9BE3-27F0-E969-2044BD3206E8}"/>
                </a:ext>
              </a:extLst>
            </p:cNvPr>
            <p:cNvSpPr/>
            <p:nvPr/>
          </p:nvSpPr>
          <p:spPr>
            <a:xfrm>
              <a:off x="2270950" y="3471750"/>
              <a:ext cx="35900" cy="32375"/>
            </a:xfrm>
            <a:custGeom>
              <a:avLst/>
              <a:gdLst/>
              <a:ahLst/>
              <a:cxnLst/>
              <a:rect l="l" t="t" r="r" b="b"/>
              <a:pathLst>
                <a:path w="1436" h="1295" extrusionOk="0">
                  <a:moveTo>
                    <a:pt x="0" y="0"/>
                  </a:moveTo>
                  <a:lnTo>
                    <a:pt x="0" y="1295"/>
                  </a:lnTo>
                  <a:lnTo>
                    <a:pt x="1436" y="1295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2732;p74">
              <a:extLst>
                <a:ext uri="{FF2B5EF4-FFF2-40B4-BE49-F238E27FC236}">
                  <a16:creationId xmlns:a16="http://schemas.microsoft.com/office/drawing/2014/main" id="{2AED9F97-FD0D-69B7-EE94-05F02AE83DAA}"/>
                </a:ext>
              </a:extLst>
            </p:cNvPr>
            <p:cNvSpPr/>
            <p:nvPr/>
          </p:nvSpPr>
          <p:spPr>
            <a:xfrm>
              <a:off x="2270950" y="3511450"/>
              <a:ext cx="35900" cy="12100"/>
            </a:xfrm>
            <a:custGeom>
              <a:avLst/>
              <a:gdLst/>
              <a:ahLst/>
              <a:cxnLst/>
              <a:rect l="l" t="t" r="r" b="b"/>
              <a:pathLst>
                <a:path w="1436" h="484" extrusionOk="0">
                  <a:moveTo>
                    <a:pt x="0" y="1"/>
                  </a:moveTo>
                  <a:lnTo>
                    <a:pt x="0" y="483"/>
                  </a:lnTo>
                  <a:lnTo>
                    <a:pt x="1436" y="483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2733;p74">
              <a:extLst>
                <a:ext uri="{FF2B5EF4-FFF2-40B4-BE49-F238E27FC236}">
                  <a16:creationId xmlns:a16="http://schemas.microsoft.com/office/drawing/2014/main" id="{A589C566-DE87-5D10-A48A-22961883C9E4}"/>
                </a:ext>
              </a:extLst>
            </p:cNvPr>
            <p:cNvSpPr/>
            <p:nvPr/>
          </p:nvSpPr>
          <p:spPr>
            <a:xfrm>
              <a:off x="2270950" y="3530875"/>
              <a:ext cx="35900" cy="32100"/>
            </a:xfrm>
            <a:custGeom>
              <a:avLst/>
              <a:gdLst/>
              <a:ahLst/>
              <a:cxnLst/>
              <a:rect l="l" t="t" r="r" b="b"/>
              <a:pathLst>
                <a:path w="1436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1436" y="1283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2734;p74">
              <a:extLst>
                <a:ext uri="{FF2B5EF4-FFF2-40B4-BE49-F238E27FC236}">
                  <a16:creationId xmlns:a16="http://schemas.microsoft.com/office/drawing/2014/main" id="{C65748D7-6B51-1D5C-CC83-8FCE43AF3DF5}"/>
                </a:ext>
              </a:extLst>
            </p:cNvPr>
            <p:cNvSpPr/>
            <p:nvPr/>
          </p:nvSpPr>
          <p:spPr>
            <a:xfrm>
              <a:off x="2270950" y="3570300"/>
              <a:ext cx="35900" cy="12075"/>
            </a:xfrm>
            <a:custGeom>
              <a:avLst/>
              <a:gdLst/>
              <a:ahLst/>
              <a:cxnLst/>
              <a:rect l="l" t="t" r="r" b="b"/>
              <a:pathLst>
                <a:path w="1436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436" y="483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2735;p74">
              <a:extLst>
                <a:ext uri="{FF2B5EF4-FFF2-40B4-BE49-F238E27FC236}">
                  <a16:creationId xmlns:a16="http://schemas.microsoft.com/office/drawing/2014/main" id="{CC5FF322-C805-27FC-42FF-9D4DD2DB3D39}"/>
                </a:ext>
              </a:extLst>
            </p:cNvPr>
            <p:cNvSpPr/>
            <p:nvPr/>
          </p:nvSpPr>
          <p:spPr>
            <a:xfrm>
              <a:off x="2270950" y="3452625"/>
              <a:ext cx="35900" cy="11800"/>
            </a:xfrm>
            <a:custGeom>
              <a:avLst/>
              <a:gdLst/>
              <a:ahLst/>
              <a:cxnLst/>
              <a:rect l="l" t="t" r="r" b="b"/>
              <a:pathLst>
                <a:path w="1436" h="472" extrusionOk="0">
                  <a:moveTo>
                    <a:pt x="0" y="0"/>
                  </a:moveTo>
                  <a:lnTo>
                    <a:pt x="0" y="471"/>
                  </a:lnTo>
                  <a:lnTo>
                    <a:pt x="1436" y="471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2736;p74">
              <a:extLst>
                <a:ext uri="{FF2B5EF4-FFF2-40B4-BE49-F238E27FC236}">
                  <a16:creationId xmlns:a16="http://schemas.microsoft.com/office/drawing/2014/main" id="{F38BA671-FC49-3146-5E8A-1791BE820BAC}"/>
                </a:ext>
              </a:extLst>
            </p:cNvPr>
            <p:cNvSpPr/>
            <p:nvPr/>
          </p:nvSpPr>
          <p:spPr>
            <a:xfrm>
              <a:off x="2270950" y="3412900"/>
              <a:ext cx="35900" cy="32400"/>
            </a:xfrm>
            <a:custGeom>
              <a:avLst/>
              <a:gdLst/>
              <a:ahLst/>
              <a:cxnLst/>
              <a:rect l="l" t="t" r="r" b="b"/>
              <a:pathLst>
                <a:path w="1436" h="1296" extrusionOk="0">
                  <a:moveTo>
                    <a:pt x="0" y="1"/>
                  </a:moveTo>
                  <a:lnTo>
                    <a:pt x="0" y="1295"/>
                  </a:lnTo>
                  <a:lnTo>
                    <a:pt x="1436" y="1295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2737;p74">
              <a:extLst>
                <a:ext uri="{FF2B5EF4-FFF2-40B4-BE49-F238E27FC236}">
                  <a16:creationId xmlns:a16="http://schemas.microsoft.com/office/drawing/2014/main" id="{7684E1DD-0FC5-426C-582A-8359F8C6E9BB}"/>
                </a:ext>
              </a:extLst>
            </p:cNvPr>
            <p:cNvSpPr/>
            <p:nvPr/>
          </p:nvSpPr>
          <p:spPr>
            <a:xfrm>
              <a:off x="2232125" y="3294950"/>
              <a:ext cx="31500" cy="32375"/>
            </a:xfrm>
            <a:custGeom>
              <a:avLst/>
              <a:gdLst/>
              <a:ahLst/>
              <a:cxnLst/>
              <a:rect l="l" t="t" r="r" b="b"/>
              <a:pathLst>
                <a:path w="1260" h="1295" extrusionOk="0">
                  <a:moveTo>
                    <a:pt x="0" y="0"/>
                  </a:moveTo>
                  <a:lnTo>
                    <a:pt x="0" y="1295"/>
                  </a:lnTo>
                  <a:lnTo>
                    <a:pt x="1259" y="1295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2738;p74">
              <a:extLst>
                <a:ext uri="{FF2B5EF4-FFF2-40B4-BE49-F238E27FC236}">
                  <a16:creationId xmlns:a16="http://schemas.microsoft.com/office/drawing/2014/main" id="{A197B75C-BA2E-9E22-545F-27CBBE5BA9F2}"/>
                </a:ext>
              </a:extLst>
            </p:cNvPr>
            <p:cNvSpPr/>
            <p:nvPr/>
          </p:nvSpPr>
          <p:spPr>
            <a:xfrm>
              <a:off x="2232125" y="3334650"/>
              <a:ext cx="31500" cy="12100"/>
            </a:xfrm>
            <a:custGeom>
              <a:avLst/>
              <a:gdLst/>
              <a:ahLst/>
              <a:cxnLst/>
              <a:rect l="l" t="t" r="r" b="b"/>
              <a:pathLst>
                <a:path w="1260" h="484" extrusionOk="0">
                  <a:moveTo>
                    <a:pt x="0" y="1"/>
                  </a:moveTo>
                  <a:lnTo>
                    <a:pt x="0" y="483"/>
                  </a:lnTo>
                  <a:lnTo>
                    <a:pt x="1259" y="483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2739;p74">
              <a:extLst>
                <a:ext uri="{FF2B5EF4-FFF2-40B4-BE49-F238E27FC236}">
                  <a16:creationId xmlns:a16="http://schemas.microsoft.com/office/drawing/2014/main" id="{3E35A3CC-461E-3403-AD68-3D1147FC2090}"/>
                </a:ext>
              </a:extLst>
            </p:cNvPr>
            <p:cNvSpPr/>
            <p:nvPr/>
          </p:nvSpPr>
          <p:spPr>
            <a:xfrm>
              <a:off x="2270950" y="3393500"/>
              <a:ext cx="35900" cy="12075"/>
            </a:xfrm>
            <a:custGeom>
              <a:avLst/>
              <a:gdLst/>
              <a:ahLst/>
              <a:cxnLst/>
              <a:rect l="l" t="t" r="r" b="b"/>
              <a:pathLst>
                <a:path w="1436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436" y="483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2740;p74">
              <a:extLst>
                <a:ext uri="{FF2B5EF4-FFF2-40B4-BE49-F238E27FC236}">
                  <a16:creationId xmlns:a16="http://schemas.microsoft.com/office/drawing/2014/main" id="{2945E91D-2937-0F64-FDD9-C8776E77BF24}"/>
                </a:ext>
              </a:extLst>
            </p:cNvPr>
            <p:cNvSpPr/>
            <p:nvPr/>
          </p:nvSpPr>
          <p:spPr>
            <a:xfrm>
              <a:off x="2270950" y="3589725"/>
              <a:ext cx="35900" cy="51800"/>
            </a:xfrm>
            <a:custGeom>
              <a:avLst/>
              <a:gdLst/>
              <a:ahLst/>
              <a:cxnLst/>
              <a:rect l="l" t="t" r="r" b="b"/>
              <a:pathLst>
                <a:path w="1436" h="2072" extrusionOk="0">
                  <a:moveTo>
                    <a:pt x="0" y="0"/>
                  </a:moveTo>
                  <a:lnTo>
                    <a:pt x="0" y="2071"/>
                  </a:lnTo>
                  <a:lnTo>
                    <a:pt x="1436" y="2071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2741;p74">
              <a:extLst>
                <a:ext uri="{FF2B5EF4-FFF2-40B4-BE49-F238E27FC236}">
                  <a16:creationId xmlns:a16="http://schemas.microsoft.com/office/drawing/2014/main" id="{5745DA30-B592-ECEC-584C-0B83D9BCA917}"/>
                </a:ext>
              </a:extLst>
            </p:cNvPr>
            <p:cNvSpPr/>
            <p:nvPr/>
          </p:nvSpPr>
          <p:spPr>
            <a:xfrm>
              <a:off x="2232125" y="3232275"/>
              <a:ext cx="31500" cy="35925"/>
            </a:xfrm>
            <a:custGeom>
              <a:avLst/>
              <a:gdLst/>
              <a:ahLst/>
              <a:cxnLst/>
              <a:rect l="l" t="t" r="r" b="b"/>
              <a:pathLst>
                <a:path w="1260" h="1437" extrusionOk="0">
                  <a:moveTo>
                    <a:pt x="0" y="1"/>
                  </a:moveTo>
                  <a:lnTo>
                    <a:pt x="0" y="1436"/>
                  </a:lnTo>
                  <a:lnTo>
                    <a:pt x="1259" y="1436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2742;p74">
              <a:extLst>
                <a:ext uri="{FF2B5EF4-FFF2-40B4-BE49-F238E27FC236}">
                  <a16:creationId xmlns:a16="http://schemas.microsoft.com/office/drawing/2014/main" id="{FD7AAB9D-CC45-1906-6367-0397375722EF}"/>
                </a:ext>
              </a:extLst>
            </p:cNvPr>
            <p:cNvSpPr/>
            <p:nvPr/>
          </p:nvSpPr>
          <p:spPr>
            <a:xfrm>
              <a:off x="2232125" y="3275525"/>
              <a:ext cx="31500" cy="12075"/>
            </a:xfrm>
            <a:custGeom>
              <a:avLst/>
              <a:gdLst/>
              <a:ahLst/>
              <a:cxnLst/>
              <a:rect l="l" t="t" r="r" b="b"/>
              <a:pathLst>
                <a:path w="1260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259" y="483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2743;p74">
              <a:extLst>
                <a:ext uri="{FF2B5EF4-FFF2-40B4-BE49-F238E27FC236}">
                  <a16:creationId xmlns:a16="http://schemas.microsoft.com/office/drawing/2014/main" id="{9F850279-2279-FFEE-C553-BAE2C99122AB}"/>
                </a:ext>
              </a:extLst>
            </p:cNvPr>
            <p:cNvSpPr/>
            <p:nvPr/>
          </p:nvSpPr>
          <p:spPr>
            <a:xfrm>
              <a:off x="2270950" y="3275525"/>
              <a:ext cx="35900" cy="12075"/>
            </a:xfrm>
            <a:custGeom>
              <a:avLst/>
              <a:gdLst/>
              <a:ahLst/>
              <a:cxnLst/>
              <a:rect l="l" t="t" r="r" b="b"/>
              <a:pathLst>
                <a:path w="1436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436" y="483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2744;p74">
              <a:extLst>
                <a:ext uri="{FF2B5EF4-FFF2-40B4-BE49-F238E27FC236}">
                  <a16:creationId xmlns:a16="http://schemas.microsoft.com/office/drawing/2014/main" id="{70FBCEBC-AA42-FEAA-4326-987681476415}"/>
                </a:ext>
              </a:extLst>
            </p:cNvPr>
            <p:cNvSpPr/>
            <p:nvPr/>
          </p:nvSpPr>
          <p:spPr>
            <a:xfrm>
              <a:off x="2270950" y="3232275"/>
              <a:ext cx="35900" cy="35925"/>
            </a:xfrm>
            <a:custGeom>
              <a:avLst/>
              <a:gdLst/>
              <a:ahLst/>
              <a:cxnLst/>
              <a:rect l="l" t="t" r="r" b="b"/>
              <a:pathLst>
                <a:path w="1436" h="1437" extrusionOk="0">
                  <a:moveTo>
                    <a:pt x="0" y="1"/>
                  </a:moveTo>
                  <a:lnTo>
                    <a:pt x="0" y="1436"/>
                  </a:lnTo>
                  <a:lnTo>
                    <a:pt x="1436" y="1436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2745;p74">
              <a:extLst>
                <a:ext uri="{FF2B5EF4-FFF2-40B4-BE49-F238E27FC236}">
                  <a16:creationId xmlns:a16="http://schemas.microsoft.com/office/drawing/2014/main" id="{BCA45BB8-4CB8-209E-87AA-5CF64C265AB4}"/>
                </a:ext>
              </a:extLst>
            </p:cNvPr>
            <p:cNvSpPr/>
            <p:nvPr/>
          </p:nvSpPr>
          <p:spPr>
            <a:xfrm>
              <a:off x="2270950" y="3294950"/>
              <a:ext cx="35900" cy="32375"/>
            </a:xfrm>
            <a:custGeom>
              <a:avLst/>
              <a:gdLst/>
              <a:ahLst/>
              <a:cxnLst/>
              <a:rect l="l" t="t" r="r" b="b"/>
              <a:pathLst>
                <a:path w="1436" h="1295" extrusionOk="0">
                  <a:moveTo>
                    <a:pt x="0" y="0"/>
                  </a:moveTo>
                  <a:lnTo>
                    <a:pt x="0" y="1295"/>
                  </a:lnTo>
                  <a:lnTo>
                    <a:pt x="1436" y="1295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2746;p74">
              <a:extLst>
                <a:ext uri="{FF2B5EF4-FFF2-40B4-BE49-F238E27FC236}">
                  <a16:creationId xmlns:a16="http://schemas.microsoft.com/office/drawing/2014/main" id="{C053558A-3FF0-C638-6FF9-876401644E55}"/>
                </a:ext>
              </a:extLst>
            </p:cNvPr>
            <p:cNvSpPr/>
            <p:nvPr/>
          </p:nvSpPr>
          <p:spPr>
            <a:xfrm>
              <a:off x="2314200" y="3570300"/>
              <a:ext cx="26500" cy="12075"/>
            </a:xfrm>
            <a:custGeom>
              <a:avLst/>
              <a:gdLst/>
              <a:ahLst/>
              <a:cxnLst/>
              <a:rect l="l" t="t" r="r" b="b"/>
              <a:pathLst>
                <a:path w="1060" h="483" extrusionOk="0">
                  <a:moveTo>
                    <a:pt x="0" y="0"/>
                  </a:moveTo>
                  <a:lnTo>
                    <a:pt x="0" y="483"/>
                  </a:lnTo>
                  <a:lnTo>
                    <a:pt x="1059" y="483"/>
                  </a:lnTo>
                  <a:lnTo>
                    <a:pt x="1059" y="412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2747;p74">
              <a:extLst>
                <a:ext uri="{FF2B5EF4-FFF2-40B4-BE49-F238E27FC236}">
                  <a16:creationId xmlns:a16="http://schemas.microsoft.com/office/drawing/2014/main" id="{0D826EB5-60CA-D92D-F916-385902A46F20}"/>
                </a:ext>
              </a:extLst>
            </p:cNvPr>
            <p:cNvSpPr/>
            <p:nvPr/>
          </p:nvSpPr>
          <p:spPr>
            <a:xfrm>
              <a:off x="2314200" y="3589725"/>
              <a:ext cx="26500" cy="51800"/>
            </a:xfrm>
            <a:custGeom>
              <a:avLst/>
              <a:gdLst/>
              <a:ahLst/>
              <a:cxnLst/>
              <a:rect l="l" t="t" r="r" b="b"/>
              <a:pathLst>
                <a:path w="1060" h="2072" extrusionOk="0">
                  <a:moveTo>
                    <a:pt x="0" y="0"/>
                  </a:moveTo>
                  <a:lnTo>
                    <a:pt x="0" y="2071"/>
                  </a:lnTo>
                  <a:lnTo>
                    <a:pt x="1059" y="2071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2748;p74">
              <a:extLst>
                <a:ext uri="{FF2B5EF4-FFF2-40B4-BE49-F238E27FC236}">
                  <a16:creationId xmlns:a16="http://schemas.microsoft.com/office/drawing/2014/main" id="{AA1076C1-02D5-4199-775B-A5A805FE51E4}"/>
                </a:ext>
              </a:extLst>
            </p:cNvPr>
            <p:cNvSpPr/>
            <p:nvPr/>
          </p:nvSpPr>
          <p:spPr>
            <a:xfrm>
              <a:off x="2270950" y="3334650"/>
              <a:ext cx="35900" cy="12100"/>
            </a:xfrm>
            <a:custGeom>
              <a:avLst/>
              <a:gdLst/>
              <a:ahLst/>
              <a:cxnLst/>
              <a:rect l="l" t="t" r="r" b="b"/>
              <a:pathLst>
                <a:path w="1436" h="484" extrusionOk="0">
                  <a:moveTo>
                    <a:pt x="0" y="1"/>
                  </a:moveTo>
                  <a:lnTo>
                    <a:pt x="0" y="483"/>
                  </a:lnTo>
                  <a:lnTo>
                    <a:pt x="1436" y="483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2749;p74">
              <a:extLst>
                <a:ext uri="{FF2B5EF4-FFF2-40B4-BE49-F238E27FC236}">
                  <a16:creationId xmlns:a16="http://schemas.microsoft.com/office/drawing/2014/main" id="{D697C89A-ABCF-074C-1BF0-61A978CE46D4}"/>
                </a:ext>
              </a:extLst>
            </p:cNvPr>
            <p:cNvSpPr/>
            <p:nvPr/>
          </p:nvSpPr>
          <p:spPr>
            <a:xfrm>
              <a:off x="2270950" y="3353775"/>
              <a:ext cx="35900" cy="32400"/>
            </a:xfrm>
            <a:custGeom>
              <a:avLst/>
              <a:gdLst/>
              <a:ahLst/>
              <a:cxnLst/>
              <a:rect l="l" t="t" r="r" b="b"/>
              <a:pathLst>
                <a:path w="1436" h="1296" extrusionOk="0">
                  <a:moveTo>
                    <a:pt x="0" y="1"/>
                  </a:moveTo>
                  <a:lnTo>
                    <a:pt x="0" y="1295"/>
                  </a:lnTo>
                  <a:lnTo>
                    <a:pt x="1436" y="1295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61;p46">
            <a:extLst>
              <a:ext uri="{FF2B5EF4-FFF2-40B4-BE49-F238E27FC236}">
                <a16:creationId xmlns:a16="http://schemas.microsoft.com/office/drawing/2014/main" id="{40B207E8-DA4C-0808-301A-248394ABE3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752640"/>
            <a:ext cx="9143042" cy="43641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1.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Golden Gate Bridge is San Francisco’s most famous _________.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building		B. monument 	C. palace		D. landmark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_________ do you live in? - Asia.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Where		B. What country	C. What continent	D. What city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"I have been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Trang_____. How about you?"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one		B. two		C. two time		D. twice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package includes a tour of Sydney’s famous _________.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Opera House	B. Eiffel Tower	C. Big Ben		D. White House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really love living in Montreal _________ there are so many places to visit that are nearby.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A. but		B. so		C. because		D. although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5" name="Google Shape;845;p47"/>
          <p:cNvSpPr txBox="1">
            <a:spLocks noGrp="1"/>
          </p:cNvSpPr>
          <p:nvPr>
            <p:ph type="ctrTitle"/>
          </p:nvPr>
        </p:nvSpPr>
        <p:spPr>
          <a:xfrm flipH="1">
            <a:off x="0" y="0"/>
            <a:ext cx="9144000" cy="7497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4"/>
                </a:solidFill>
              </a:rPr>
              <a:t>Choose the best option to fill in the blank.</a:t>
            </a:r>
            <a:endParaRPr sz="3600" b="1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03EA26-59FD-B728-04AF-E43FFF5D91EF}"/>
              </a:ext>
            </a:extLst>
          </p:cNvPr>
          <p:cNvSpPr txBox="1"/>
          <p:nvPr/>
        </p:nvSpPr>
        <p:spPr>
          <a:xfrm>
            <a:off x="3877109" y="1839120"/>
            <a:ext cx="221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VN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+ do/does sb live in?</a:t>
            </a: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153365" y="743430"/>
            <a:ext cx="8761941" cy="1557413"/>
            <a:chOff x="657722" y="849376"/>
            <a:chExt cx="7794505" cy="1557413"/>
          </a:xfrm>
        </p:grpSpPr>
        <p:sp>
          <p:nvSpPr>
            <p:cNvPr id="857" name="Google Shape;857;p47"/>
            <p:cNvSpPr/>
            <p:nvPr/>
          </p:nvSpPr>
          <p:spPr>
            <a:xfrm>
              <a:off x="857416" y="2061522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7999200" y="1062409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905600" y="1466360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1443696" y="889066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2" y="0"/>
                  </a:moveTo>
                  <a:cubicBezTo>
                    <a:pt x="1542" y="1553"/>
                    <a:pt x="1" y="1553"/>
                    <a:pt x="1" y="1553"/>
                  </a:cubicBezTo>
                  <a:cubicBezTo>
                    <a:pt x="1542" y="1553"/>
                    <a:pt x="1542" y="3082"/>
                    <a:pt x="1542" y="3093"/>
                  </a:cubicBezTo>
                  <a:cubicBezTo>
                    <a:pt x="1542" y="1553"/>
                    <a:pt x="3083" y="1553"/>
                    <a:pt x="3083" y="1553"/>
                  </a:cubicBezTo>
                  <a:cubicBezTo>
                    <a:pt x="1542" y="1553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57722" y="119305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7668392" y="961862"/>
              <a:ext cx="94986" cy="94617"/>
            </a:xfrm>
            <a:custGeom>
              <a:avLst/>
              <a:gdLst/>
              <a:ahLst/>
              <a:cxnLst/>
              <a:rect l="l" t="t" r="r" b="b"/>
              <a:pathLst>
                <a:path w="3095" h="3083" extrusionOk="0">
                  <a:moveTo>
                    <a:pt x="1553" y="1"/>
                  </a:moveTo>
                  <a:cubicBezTo>
                    <a:pt x="1553" y="1542"/>
                    <a:pt x="1" y="1542"/>
                    <a:pt x="1" y="1542"/>
                  </a:cubicBezTo>
                  <a:cubicBezTo>
                    <a:pt x="1553" y="1542"/>
                    <a:pt x="1553" y="3082"/>
                    <a:pt x="1553" y="3082"/>
                  </a:cubicBezTo>
                  <a:cubicBezTo>
                    <a:pt x="1553" y="1542"/>
                    <a:pt x="3094" y="1542"/>
                    <a:pt x="3094" y="1542"/>
                  </a:cubicBezTo>
                  <a:cubicBezTo>
                    <a:pt x="1553" y="1542"/>
                    <a:pt x="1553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8260936" y="1958790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90923" y="1708731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7664289" y="1418191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7291834" y="849376"/>
              <a:ext cx="191291" cy="190953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8165276" y="1318418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998858" y="874108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7808301" y="231183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7959427" y="1692828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5F854DC-1B51-07D8-5777-6E2AB4748ADC}"/>
              </a:ext>
            </a:extLst>
          </p:cNvPr>
          <p:cNvSpPr/>
          <p:nvPr/>
        </p:nvSpPr>
        <p:spPr>
          <a:xfrm>
            <a:off x="6435879" y="1212472"/>
            <a:ext cx="215067" cy="2413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63DD10-8EF0-0840-2569-E12103AD7A4A}"/>
              </a:ext>
            </a:extLst>
          </p:cNvPr>
          <p:cNvSpPr/>
          <p:nvPr/>
        </p:nvSpPr>
        <p:spPr>
          <a:xfrm>
            <a:off x="4608786" y="4441369"/>
            <a:ext cx="215067" cy="2413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8C4C5F1-A963-CC2D-99F7-46D0ACCF1C4F}"/>
              </a:ext>
            </a:extLst>
          </p:cNvPr>
          <p:cNvSpPr/>
          <p:nvPr/>
        </p:nvSpPr>
        <p:spPr>
          <a:xfrm>
            <a:off x="960618" y="3789704"/>
            <a:ext cx="215067" cy="2413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B660FA-108F-F23A-830F-4AE88AC9E511}"/>
              </a:ext>
            </a:extLst>
          </p:cNvPr>
          <p:cNvSpPr/>
          <p:nvPr/>
        </p:nvSpPr>
        <p:spPr>
          <a:xfrm>
            <a:off x="6458552" y="2828151"/>
            <a:ext cx="215067" cy="2413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A86F0C-5889-4069-8DEE-58AE0A3EE3AB}"/>
              </a:ext>
            </a:extLst>
          </p:cNvPr>
          <p:cNvSpPr/>
          <p:nvPr/>
        </p:nvSpPr>
        <p:spPr>
          <a:xfrm>
            <a:off x="969326" y="2205888"/>
            <a:ext cx="215067" cy="24132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41BED-961F-EB55-C0F9-37C6072D3EA8}"/>
              </a:ext>
            </a:extLst>
          </p:cNvPr>
          <p:cNvSpPr txBox="1"/>
          <p:nvPr/>
        </p:nvSpPr>
        <p:spPr>
          <a:xfrm>
            <a:off x="960618" y="1486299"/>
            <a:ext cx="6619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niệm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thắng</a:t>
            </a:r>
            <a:endParaRPr 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E424B-8C53-044C-9B24-06D6454AE5D6}"/>
              </a:ext>
            </a:extLst>
          </p:cNvPr>
          <p:cNvSpPr txBox="1"/>
          <p:nvPr/>
        </p:nvSpPr>
        <p:spPr>
          <a:xfrm>
            <a:off x="960618" y="3100552"/>
            <a:ext cx="6252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s)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endParaRPr 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3ABD1-22B4-8640-8880-0B48DDAE1C52}"/>
              </a:ext>
            </a:extLst>
          </p:cNvPr>
          <p:cNvSpPr txBox="1"/>
          <p:nvPr/>
        </p:nvSpPr>
        <p:spPr>
          <a:xfrm>
            <a:off x="960618" y="4682692"/>
            <a:ext cx="6311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endParaRPr 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E026E-4003-936C-B2A3-6E4CD488684E}"/>
              </a:ext>
            </a:extLst>
          </p:cNvPr>
          <p:cNvSpPr txBox="1"/>
          <p:nvPr/>
        </p:nvSpPr>
        <p:spPr>
          <a:xfrm>
            <a:off x="3336472" y="3445659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Sydney’s famous</a:t>
            </a:r>
            <a:endParaRPr lang="en-V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5" grpId="0" animBg="1"/>
      <p:bldP spid="26" grpId="0" animBg="1"/>
      <p:bldP spid="27" grpId="0" animBg="1"/>
      <p:bldP spid="28" grpId="0" animBg="1"/>
      <p:bldP spid="3" grpId="0"/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9914"/>
          </a:schemeClr>
        </a:solid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5155;p80">
            <a:extLst>
              <a:ext uri="{FF2B5EF4-FFF2-40B4-BE49-F238E27FC236}">
                <a16:creationId xmlns:a16="http://schemas.microsoft.com/office/drawing/2014/main" id="{F6C4174F-3074-7FC2-6251-D21D119FCCF4}"/>
              </a:ext>
            </a:extLst>
          </p:cNvPr>
          <p:cNvGrpSpPr/>
          <p:nvPr/>
        </p:nvGrpSpPr>
        <p:grpSpPr>
          <a:xfrm>
            <a:off x="486909" y="356203"/>
            <a:ext cx="8417012" cy="4588837"/>
            <a:chOff x="233350" y="949250"/>
            <a:chExt cx="7137300" cy="3802300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1094" name="Google Shape;5156;p80">
              <a:extLst>
                <a:ext uri="{FF2B5EF4-FFF2-40B4-BE49-F238E27FC236}">
                  <a16:creationId xmlns:a16="http://schemas.microsoft.com/office/drawing/2014/main" id="{65D67F87-592A-5A82-BE72-765BFBDE77CB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5157;p80">
              <a:extLst>
                <a:ext uri="{FF2B5EF4-FFF2-40B4-BE49-F238E27FC236}">
                  <a16:creationId xmlns:a16="http://schemas.microsoft.com/office/drawing/2014/main" id="{353B5459-BAAA-195A-8DBF-3FB663762505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5158;p80">
              <a:extLst>
                <a:ext uri="{FF2B5EF4-FFF2-40B4-BE49-F238E27FC236}">
                  <a16:creationId xmlns:a16="http://schemas.microsoft.com/office/drawing/2014/main" id="{C20315ED-4710-A6EF-5917-0F9CE8FED4C8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5159;p80">
              <a:extLst>
                <a:ext uri="{FF2B5EF4-FFF2-40B4-BE49-F238E27FC236}">
                  <a16:creationId xmlns:a16="http://schemas.microsoft.com/office/drawing/2014/main" id="{74CBC4A5-1EBF-820C-49DF-70AFECB1DC9E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5160;p80">
              <a:extLst>
                <a:ext uri="{FF2B5EF4-FFF2-40B4-BE49-F238E27FC236}">
                  <a16:creationId xmlns:a16="http://schemas.microsoft.com/office/drawing/2014/main" id="{96443041-F90A-2BB3-60AF-80A9E8EA019B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5161;p80">
              <a:extLst>
                <a:ext uri="{FF2B5EF4-FFF2-40B4-BE49-F238E27FC236}">
                  <a16:creationId xmlns:a16="http://schemas.microsoft.com/office/drawing/2014/main" id="{1B949769-1DB0-B1CC-D2F7-C674F76A00D3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5162;p80">
              <a:extLst>
                <a:ext uri="{FF2B5EF4-FFF2-40B4-BE49-F238E27FC236}">
                  <a16:creationId xmlns:a16="http://schemas.microsoft.com/office/drawing/2014/main" id="{00DC7DA6-53B7-3DCA-D53D-C4C47560089F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5163;p80">
              <a:extLst>
                <a:ext uri="{FF2B5EF4-FFF2-40B4-BE49-F238E27FC236}">
                  <a16:creationId xmlns:a16="http://schemas.microsoft.com/office/drawing/2014/main" id="{23DC212C-9E2C-8B21-0910-9CADC03EBDE1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5164;p80">
              <a:extLst>
                <a:ext uri="{FF2B5EF4-FFF2-40B4-BE49-F238E27FC236}">
                  <a16:creationId xmlns:a16="http://schemas.microsoft.com/office/drawing/2014/main" id="{4EFAA11C-C1EB-6BA0-14BE-57E383F1A0CD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5165;p80">
              <a:extLst>
                <a:ext uri="{FF2B5EF4-FFF2-40B4-BE49-F238E27FC236}">
                  <a16:creationId xmlns:a16="http://schemas.microsoft.com/office/drawing/2014/main" id="{03A2C955-61B7-6BAA-CAC1-0FC1C9480400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5166;p80">
              <a:extLst>
                <a:ext uri="{FF2B5EF4-FFF2-40B4-BE49-F238E27FC236}">
                  <a16:creationId xmlns:a16="http://schemas.microsoft.com/office/drawing/2014/main" id="{329AFD35-970C-279E-1E8D-B67C94902968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5167;p80">
              <a:extLst>
                <a:ext uri="{FF2B5EF4-FFF2-40B4-BE49-F238E27FC236}">
                  <a16:creationId xmlns:a16="http://schemas.microsoft.com/office/drawing/2014/main" id="{A6BBE5D6-6DFC-3935-B646-17A0CAAFD8F3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5168;p80">
              <a:extLst>
                <a:ext uri="{FF2B5EF4-FFF2-40B4-BE49-F238E27FC236}">
                  <a16:creationId xmlns:a16="http://schemas.microsoft.com/office/drawing/2014/main" id="{6F8F568C-30FF-FA7B-5A43-20471D8EBB80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5169;p80">
              <a:extLst>
                <a:ext uri="{FF2B5EF4-FFF2-40B4-BE49-F238E27FC236}">
                  <a16:creationId xmlns:a16="http://schemas.microsoft.com/office/drawing/2014/main" id="{13195F55-77F8-1A4E-0B31-7DC8D3BD2D2B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5170;p80">
              <a:extLst>
                <a:ext uri="{FF2B5EF4-FFF2-40B4-BE49-F238E27FC236}">
                  <a16:creationId xmlns:a16="http://schemas.microsoft.com/office/drawing/2014/main" id="{8E7C8680-D77E-AA96-5C16-A10EA8FB449B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5171;p80">
              <a:extLst>
                <a:ext uri="{FF2B5EF4-FFF2-40B4-BE49-F238E27FC236}">
                  <a16:creationId xmlns:a16="http://schemas.microsoft.com/office/drawing/2014/main" id="{FFBF1868-FA65-0FCF-9E14-9AD0721070BD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5172;p80">
              <a:extLst>
                <a:ext uri="{FF2B5EF4-FFF2-40B4-BE49-F238E27FC236}">
                  <a16:creationId xmlns:a16="http://schemas.microsoft.com/office/drawing/2014/main" id="{EEEF21B1-C26F-A596-EA03-59ED4CFD4574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5173;p80">
              <a:extLst>
                <a:ext uri="{FF2B5EF4-FFF2-40B4-BE49-F238E27FC236}">
                  <a16:creationId xmlns:a16="http://schemas.microsoft.com/office/drawing/2014/main" id="{43745D07-9FED-23F9-7CE0-096FE634E002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5174;p80">
              <a:extLst>
                <a:ext uri="{FF2B5EF4-FFF2-40B4-BE49-F238E27FC236}">
                  <a16:creationId xmlns:a16="http://schemas.microsoft.com/office/drawing/2014/main" id="{A4DFEECA-333F-23C9-F9DC-FBDB83C9557B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5175;p80">
              <a:extLst>
                <a:ext uri="{FF2B5EF4-FFF2-40B4-BE49-F238E27FC236}">
                  <a16:creationId xmlns:a16="http://schemas.microsoft.com/office/drawing/2014/main" id="{B683ADDE-FA5F-680F-31DB-55B82C647D07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5176;p80">
              <a:extLst>
                <a:ext uri="{FF2B5EF4-FFF2-40B4-BE49-F238E27FC236}">
                  <a16:creationId xmlns:a16="http://schemas.microsoft.com/office/drawing/2014/main" id="{F1FDC9F4-267E-9980-C66D-2149BDC4EA91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5177;p80">
              <a:extLst>
                <a:ext uri="{FF2B5EF4-FFF2-40B4-BE49-F238E27FC236}">
                  <a16:creationId xmlns:a16="http://schemas.microsoft.com/office/drawing/2014/main" id="{078B43D4-7E31-E4F8-317B-B4D7774CB59C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5178;p80">
              <a:extLst>
                <a:ext uri="{FF2B5EF4-FFF2-40B4-BE49-F238E27FC236}">
                  <a16:creationId xmlns:a16="http://schemas.microsoft.com/office/drawing/2014/main" id="{19AC7928-8C25-950C-6BAD-D385E2B270E4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5179;p80">
              <a:extLst>
                <a:ext uri="{FF2B5EF4-FFF2-40B4-BE49-F238E27FC236}">
                  <a16:creationId xmlns:a16="http://schemas.microsoft.com/office/drawing/2014/main" id="{B5E723CF-FC03-FBE3-577B-8B1B068A2E44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5180;p80">
              <a:extLst>
                <a:ext uri="{FF2B5EF4-FFF2-40B4-BE49-F238E27FC236}">
                  <a16:creationId xmlns:a16="http://schemas.microsoft.com/office/drawing/2014/main" id="{AB8754F7-C11B-262D-66A5-20B3CECE5BCC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5181;p80">
              <a:extLst>
                <a:ext uri="{FF2B5EF4-FFF2-40B4-BE49-F238E27FC236}">
                  <a16:creationId xmlns:a16="http://schemas.microsoft.com/office/drawing/2014/main" id="{28D77D37-2807-4BCB-27C1-40907A5FD395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5182;p80">
              <a:extLst>
                <a:ext uri="{FF2B5EF4-FFF2-40B4-BE49-F238E27FC236}">
                  <a16:creationId xmlns:a16="http://schemas.microsoft.com/office/drawing/2014/main" id="{58DAF918-2613-9465-2580-1F87D44B261E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5183;p80">
              <a:extLst>
                <a:ext uri="{FF2B5EF4-FFF2-40B4-BE49-F238E27FC236}">
                  <a16:creationId xmlns:a16="http://schemas.microsoft.com/office/drawing/2014/main" id="{4FFCFE59-45B3-427E-4755-679AC8D32EEA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5184;p80">
              <a:extLst>
                <a:ext uri="{FF2B5EF4-FFF2-40B4-BE49-F238E27FC236}">
                  <a16:creationId xmlns:a16="http://schemas.microsoft.com/office/drawing/2014/main" id="{99EF22D8-8EBA-0199-5B46-097160520FD0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5185;p80">
              <a:extLst>
                <a:ext uri="{FF2B5EF4-FFF2-40B4-BE49-F238E27FC236}">
                  <a16:creationId xmlns:a16="http://schemas.microsoft.com/office/drawing/2014/main" id="{BE7CA731-EEA8-5B9A-0EE0-C09CEE7FAA90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5186;p80">
              <a:extLst>
                <a:ext uri="{FF2B5EF4-FFF2-40B4-BE49-F238E27FC236}">
                  <a16:creationId xmlns:a16="http://schemas.microsoft.com/office/drawing/2014/main" id="{09EA632A-5F07-9AF3-E29B-2BB00ECB1E53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5187;p80">
              <a:extLst>
                <a:ext uri="{FF2B5EF4-FFF2-40B4-BE49-F238E27FC236}">
                  <a16:creationId xmlns:a16="http://schemas.microsoft.com/office/drawing/2014/main" id="{E2CF4552-861D-2599-553D-5B833644FD6D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5188;p80">
              <a:extLst>
                <a:ext uri="{FF2B5EF4-FFF2-40B4-BE49-F238E27FC236}">
                  <a16:creationId xmlns:a16="http://schemas.microsoft.com/office/drawing/2014/main" id="{1C3C0C5D-30E3-F72A-E870-82761D17304B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5189;p80">
              <a:extLst>
                <a:ext uri="{FF2B5EF4-FFF2-40B4-BE49-F238E27FC236}">
                  <a16:creationId xmlns:a16="http://schemas.microsoft.com/office/drawing/2014/main" id="{C8F4A240-96B2-7A4F-FF6A-471CCD6D3630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5190;p80">
              <a:extLst>
                <a:ext uri="{FF2B5EF4-FFF2-40B4-BE49-F238E27FC236}">
                  <a16:creationId xmlns:a16="http://schemas.microsoft.com/office/drawing/2014/main" id="{906D678E-DA53-9057-C9D4-4268A9C80FD3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5191;p80">
              <a:extLst>
                <a:ext uri="{FF2B5EF4-FFF2-40B4-BE49-F238E27FC236}">
                  <a16:creationId xmlns:a16="http://schemas.microsoft.com/office/drawing/2014/main" id="{FD455B0D-7586-8EA8-ABC7-42DDC1AD8AF1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5192;p80">
              <a:extLst>
                <a:ext uri="{FF2B5EF4-FFF2-40B4-BE49-F238E27FC236}">
                  <a16:creationId xmlns:a16="http://schemas.microsoft.com/office/drawing/2014/main" id="{E6692F35-6338-7994-46C0-CFB43B330B12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5193;p80">
              <a:extLst>
                <a:ext uri="{FF2B5EF4-FFF2-40B4-BE49-F238E27FC236}">
                  <a16:creationId xmlns:a16="http://schemas.microsoft.com/office/drawing/2014/main" id="{B1933275-09A4-D93B-EAC7-42188B9FDD56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5194;p80">
              <a:extLst>
                <a:ext uri="{FF2B5EF4-FFF2-40B4-BE49-F238E27FC236}">
                  <a16:creationId xmlns:a16="http://schemas.microsoft.com/office/drawing/2014/main" id="{0C177488-6212-A532-D7B6-810E7F3E8B47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5195;p80">
              <a:extLst>
                <a:ext uri="{FF2B5EF4-FFF2-40B4-BE49-F238E27FC236}">
                  <a16:creationId xmlns:a16="http://schemas.microsoft.com/office/drawing/2014/main" id="{6281CB25-CA95-58F7-A70A-CBE976E0FDA8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5196;p80">
              <a:extLst>
                <a:ext uri="{FF2B5EF4-FFF2-40B4-BE49-F238E27FC236}">
                  <a16:creationId xmlns:a16="http://schemas.microsoft.com/office/drawing/2014/main" id="{47A3FD76-F841-8E26-F77F-45D8C60F8F89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5197;p80">
              <a:extLst>
                <a:ext uri="{FF2B5EF4-FFF2-40B4-BE49-F238E27FC236}">
                  <a16:creationId xmlns:a16="http://schemas.microsoft.com/office/drawing/2014/main" id="{CFCC11E5-B7E0-623D-C95C-6DA6654F899A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5198;p80">
              <a:extLst>
                <a:ext uri="{FF2B5EF4-FFF2-40B4-BE49-F238E27FC236}">
                  <a16:creationId xmlns:a16="http://schemas.microsoft.com/office/drawing/2014/main" id="{7601662D-5EDB-498E-327F-621590FE90EF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5199;p80">
              <a:extLst>
                <a:ext uri="{FF2B5EF4-FFF2-40B4-BE49-F238E27FC236}">
                  <a16:creationId xmlns:a16="http://schemas.microsoft.com/office/drawing/2014/main" id="{1AE7E507-42FF-B44F-BD8F-77266869ADC2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5200;p80">
              <a:extLst>
                <a:ext uri="{FF2B5EF4-FFF2-40B4-BE49-F238E27FC236}">
                  <a16:creationId xmlns:a16="http://schemas.microsoft.com/office/drawing/2014/main" id="{50B98369-0E78-8A7A-A591-6E9B141DEA8B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5201;p80">
              <a:extLst>
                <a:ext uri="{FF2B5EF4-FFF2-40B4-BE49-F238E27FC236}">
                  <a16:creationId xmlns:a16="http://schemas.microsoft.com/office/drawing/2014/main" id="{AD424B34-20E0-9193-1DBA-312C52294195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5202;p80">
              <a:extLst>
                <a:ext uri="{FF2B5EF4-FFF2-40B4-BE49-F238E27FC236}">
                  <a16:creationId xmlns:a16="http://schemas.microsoft.com/office/drawing/2014/main" id="{726745CE-A70C-6A38-FFEE-EFD6D8FE9C69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5203;p80">
              <a:extLst>
                <a:ext uri="{FF2B5EF4-FFF2-40B4-BE49-F238E27FC236}">
                  <a16:creationId xmlns:a16="http://schemas.microsoft.com/office/drawing/2014/main" id="{96EAC73D-CF13-B4ED-79BE-4EEFD2F1E9FF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5204;p80">
              <a:extLst>
                <a:ext uri="{FF2B5EF4-FFF2-40B4-BE49-F238E27FC236}">
                  <a16:creationId xmlns:a16="http://schemas.microsoft.com/office/drawing/2014/main" id="{B01E43DC-FEB1-FE75-28EA-8F79B444AB25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5205;p80">
              <a:extLst>
                <a:ext uri="{FF2B5EF4-FFF2-40B4-BE49-F238E27FC236}">
                  <a16:creationId xmlns:a16="http://schemas.microsoft.com/office/drawing/2014/main" id="{18E5BA5D-AA87-27FE-D45D-0F7006753833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5206;p80">
              <a:extLst>
                <a:ext uri="{FF2B5EF4-FFF2-40B4-BE49-F238E27FC236}">
                  <a16:creationId xmlns:a16="http://schemas.microsoft.com/office/drawing/2014/main" id="{F22F6CCF-890A-BFD9-BDAD-BDC5E08B8251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E4B915-9909-7A5E-E95C-BC70E4DB8E8C}"/>
              </a:ext>
            </a:extLst>
          </p:cNvPr>
          <p:cNvSpPr txBox="1"/>
          <p:nvPr/>
        </p:nvSpPr>
        <p:spPr>
          <a:xfrm>
            <a:off x="1140643" y="208332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2" name="Google Shape;1222;p57">
            <a:extLst>
              <a:ext uri="{FF2B5EF4-FFF2-40B4-BE49-F238E27FC236}">
                <a16:creationId xmlns:a16="http://schemas.microsoft.com/office/drawing/2014/main" id="{620B8356-9AC3-853A-1644-E3BF6E4D09D3}"/>
              </a:ext>
            </a:extLst>
          </p:cNvPr>
          <p:cNvSpPr txBox="1">
            <a:spLocks/>
          </p:cNvSpPr>
          <p:nvPr/>
        </p:nvSpPr>
        <p:spPr>
          <a:xfrm>
            <a:off x="240079" y="97463"/>
            <a:ext cx="4725956" cy="93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nsita ExtraBold"/>
              <a:buNone/>
              <a:defRPr sz="3000" b="0" i="0" u="none" strike="noStrike" cap="none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solidFill>
                  <a:schemeClr val="accent3">
                    <a:lumMod val="75000"/>
                  </a:schemeClr>
                </a:solidFill>
              </a:rPr>
              <a:t>Complete the sentences with the suitable words given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3C014F-3158-369D-1A0B-DAA56796E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81334"/>
              </p:ext>
            </p:extLst>
          </p:nvPr>
        </p:nvGraphicFramePr>
        <p:xfrm>
          <a:off x="234007" y="1155654"/>
          <a:ext cx="5371090" cy="454406"/>
        </p:xfrm>
        <a:graphic>
          <a:graphicData uri="http://schemas.openxmlformats.org/drawingml/2006/table">
            <a:tbl>
              <a:tblPr firstRow="1" firstCol="1" bandRow="1">
                <a:tableStyleId>{3644F707-DD0C-4F67-ACE6-AF2C336BEDC2}</a:tableStyleId>
              </a:tblPr>
              <a:tblGrid>
                <a:gridCol w="1342515">
                  <a:extLst>
                    <a:ext uri="{9D8B030D-6E8A-4147-A177-3AD203B41FA5}">
                      <a16:colId xmlns:a16="http://schemas.microsoft.com/office/drawing/2014/main" val="3064138693"/>
                    </a:ext>
                  </a:extLst>
                </a:gridCol>
                <a:gridCol w="1342515">
                  <a:extLst>
                    <a:ext uri="{9D8B030D-6E8A-4147-A177-3AD203B41FA5}">
                      <a16:colId xmlns:a16="http://schemas.microsoft.com/office/drawing/2014/main" val="3816493706"/>
                    </a:ext>
                  </a:extLst>
                </a:gridCol>
                <a:gridCol w="1343030">
                  <a:extLst>
                    <a:ext uri="{9D8B030D-6E8A-4147-A177-3AD203B41FA5}">
                      <a16:colId xmlns:a16="http://schemas.microsoft.com/office/drawing/2014/main" val="3483269117"/>
                    </a:ext>
                  </a:extLst>
                </a:gridCol>
                <a:gridCol w="1343030">
                  <a:extLst>
                    <a:ext uri="{9D8B030D-6E8A-4147-A177-3AD203B41FA5}">
                      <a16:colId xmlns:a16="http://schemas.microsoft.com/office/drawing/2014/main" val="4109371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well-</a:t>
                      </a: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know</a:t>
                      </a: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symbols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designer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</a:t>
                      </a: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light</a:t>
                      </a: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90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interesting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been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exciting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buildings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007404"/>
                  </a:ext>
                </a:extLst>
              </a:tr>
            </a:tbl>
          </a:graphicData>
        </a:graphic>
      </p:graphicFrame>
      <p:sp>
        <p:nvSpPr>
          <p:cNvPr id="844" name="Google Shape;844;p47"/>
          <p:cNvSpPr txBox="1">
            <a:spLocks noGrp="1"/>
          </p:cNvSpPr>
          <p:nvPr>
            <p:ph type="subTitle" idx="1"/>
          </p:nvPr>
        </p:nvSpPr>
        <p:spPr>
          <a:xfrm flipH="1">
            <a:off x="240079" y="1739430"/>
            <a:ext cx="6505504" cy="2785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New York is an ________ city with many skyscrapers.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Ben Thanh Market is one of the most famous_________of Ho Chi Minh City.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Every week, there are two ________ from Ha Noi to HCM city.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Time Square in New York is crowded but _______.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 Have you ever ________ to London?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 Hoan Kiem Place is regarded as one of the ____ landmarks in Ha Noi.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7. There are many modern ________ in Ho Chi Minh City.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8. He was a talented_______. He created many great buildings in big cities.</a:t>
            </a:r>
          </a:p>
        </p:txBody>
      </p:sp>
      <p:sp>
        <p:nvSpPr>
          <p:cNvPr id="1145" name="TextBox 1144">
            <a:extLst>
              <a:ext uri="{FF2B5EF4-FFF2-40B4-BE49-F238E27FC236}">
                <a16:creationId xmlns:a16="http://schemas.microsoft.com/office/drawing/2014/main" id="{32A25C67-DEDF-C0C0-24FB-CD3A402F141E}"/>
              </a:ext>
            </a:extLst>
          </p:cNvPr>
          <p:cNvSpPr txBox="1"/>
          <p:nvPr/>
        </p:nvSpPr>
        <p:spPr>
          <a:xfrm>
            <a:off x="7374835" y="457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1617300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7"/>
          <p:cNvSpPr txBox="1"/>
          <p:nvPr/>
        </p:nvSpPr>
        <p:spPr>
          <a:xfrm flipH="1">
            <a:off x="234456" y="1898518"/>
            <a:ext cx="5867776" cy="230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1. New York is an ________ city with many skyscrapers.</a:t>
            </a:r>
          </a:p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2. Ben Thanh Market is one of the most </a:t>
            </a:r>
            <a:r>
              <a:rPr lang="en-US" dirty="0" err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famous_________of</a:t>
            </a: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Ho Chi Minh City.</a:t>
            </a:r>
          </a:p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3. Every week, there are two ________ from Ha </a:t>
            </a:r>
            <a:r>
              <a:rPr lang="en-US" dirty="0" err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Noi</a:t>
            </a: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to HCM city.</a:t>
            </a:r>
          </a:p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4. Time Square in New York is crowded but __________.</a:t>
            </a:r>
          </a:p>
        </p:txBody>
      </p:sp>
      <p:sp>
        <p:nvSpPr>
          <p:cNvPr id="10" name="Google Shape;1222;p57">
            <a:extLst>
              <a:ext uri="{FF2B5EF4-FFF2-40B4-BE49-F238E27FC236}">
                <a16:creationId xmlns:a16="http://schemas.microsoft.com/office/drawing/2014/main" id="{D92170A3-FE3D-D020-EC8A-0E8B73CD1813}"/>
              </a:ext>
            </a:extLst>
          </p:cNvPr>
          <p:cNvSpPr txBox="1">
            <a:spLocks/>
          </p:cNvSpPr>
          <p:nvPr/>
        </p:nvSpPr>
        <p:spPr>
          <a:xfrm>
            <a:off x="240079" y="97463"/>
            <a:ext cx="4725956" cy="93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nsita ExtraBold"/>
              <a:buNone/>
              <a:defRPr sz="3000" b="0" i="0" u="none" strike="noStrike" cap="none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solidFill>
                  <a:schemeClr val="accent3">
                    <a:lumMod val="75000"/>
                  </a:schemeClr>
                </a:solidFill>
              </a:rPr>
              <a:t>Complete the sentences with the suitable words given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8AE33F4-ACFA-F65A-659C-E734B57D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08353"/>
              </p:ext>
            </p:extLst>
          </p:nvPr>
        </p:nvGraphicFramePr>
        <p:xfrm>
          <a:off x="240079" y="1187944"/>
          <a:ext cx="5371090" cy="454406"/>
        </p:xfrm>
        <a:graphic>
          <a:graphicData uri="http://schemas.openxmlformats.org/drawingml/2006/table">
            <a:tbl>
              <a:tblPr firstRow="1" firstCol="1" bandRow="1">
                <a:tableStyleId>{3644F707-DD0C-4F67-ACE6-AF2C336BEDC2}</a:tableStyleId>
              </a:tblPr>
              <a:tblGrid>
                <a:gridCol w="1342515">
                  <a:extLst>
                    <a:ext uri="{9D8B030D-6E8A-4147-A177-3AD203B41FA5}">
                      <a16:colId xmlns:a16="http://schemas.microsoft.com/office/drawing/2014/main" val="3064138693"/>
                    </a:ext>
                  </a:extLst>
                </a:gridCol>
                <a:gridCol w="1342515">
                  <a:extLst>
                    <a:ext uri="{9D8B030D-6E8A-4147-A177-3AD203B41FA5}">
                      <a16:colId xmlns:a16="http://schemas.microsoft.com/office/drawing/2014/main" val="3816493706"/>
                    </a:ext>
                  </a:extLst>
                </a:gridCol>
                <a:gridCol w="1343030">
                  <a:extLst>
                    <a:ext uri="{9D8B030D-6E8A-4147-A177-3AD203B41FA5}">
                      <a16:colId xmlns:a16="http://schemas.microsoft.com/office/drawing/2014/main" val="3483269117"/>
                    </a:ext>
                  </a:extLst>
                </a:gridCol>
                <a:gridCol w="1343030">
                  <a:extLst>
                    <a:ext uri="{9D8B030D-6E8A-4147-A177-3AD203B41FA5}">
                      <a16:colId xmlns:a16="http://schemas.microsoft.com/office/drawing/2014/main" val="4109371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well-</a:t>
                      </a: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know</a:t>
                      </a: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symbols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designer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</a:t>
                      </a: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light</a:t>
                      </a: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0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interesting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been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exciting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buildings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074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9F5FCEC-F833-60E6-B0D6-C9DC6E05BD9E}"/>
              </a:ext>
            </a:extLst>
          </p:cNvPr>
          <p:cNvSpPr txBox="1"/>
          <p:nvPr/>
        </p:nvSpPr>
        <p:spPr>
          <a:xfrm>
            <a:off x="1140643" y="208332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grpSp>
        <p:nvGrpSpPr>
          <p:cNvPr id="15" name="Google Shape;1494;p61">
            <a:extLst>
              <a:ext uri="{FF2B5EF4-FFF2-40B4-BE49-F238E27FC236}">
                <a16:creationId xmlns:a16="http://schemas.microsoft.com/office/drawing/2014/main" id="{E2E7B0C7-F654-5FBC-0BE6-4D9EA0B02AC1}"/>
              </a:ext>
            </a:extLst>
          </p:cNvPr>
          <p:cNvGrpSpPr/>
          <p:nvPr/>
        </p:nvGrpSpPr>
        <p:grpSpPr>
          <a:xfrm>
            <a:off x="7151349" y="331287"/>
            <a:ext cx="1344589" cy="3920515"/>
            <a:chOff x="3627125" y="1576650"/>
            <a:chExt cx="306125" cy="921100"/>
          </a:xfrm>
        </p:grpSpPr>
        <p:sp>
          <p:nvSpPr>
            <p:cNvPr id="16" name="Google Shape;1495;p61">
              <a:extLst>
                <a:ext uri="{FF2B5EF4-FFF2-40B4-BE49-F238E27FC236}">
                  <a16:creationId xmlns:a16="http://schemas.microsoft.com/office/drawing/2014/main" id="{9DEABC95-21A8-4EFE-FAFB-EB944A74C35B}"/>
                </a:ext>
              </a:extLst>
            </p:cNvPr>
            <p:cNvSpPr/>
            <p:nvPr/>
          </p:nvSpPr>
          <p:spPr>
            <a:xfrm>
              <a:off x="3660175" y="1922475"/>
              <a:ext cx="122500" cy="173050"/>
            </a:xfrm>
            <a:custGeom>
              <a:avLst/>
              <a:gdLst/>
              <a:ahLst/>
              <a:cxnLst/>
              <a:rect l="l" t="t" r="r" b="b"/>
              <a:pathLst>
                <a:path w="4900" h="6922" extrusionOk="0">
                  <a:moveTo>
                    <a:pt x="4900" y="1"/>
                  </a:moveTo>
                  <a:lnTo>
                    <a:pt x="4883" y="9"/>
                  </a:lnTo>
                  <a:cubicBezTo>
                    <a:pt x="4537" y="225"/>
                    <a:pt x="4226" y="519"/>
                    <a:pt x="3924" y="787"/>
                  </a:cubicBezTo>
                  <a:cubicBezTo>
                    <a:pt x="3336" y="1314"/>
                    <a:pt x="2757" y="1850"/>
                    <a:pt x="2196" y="2403"/>
                  </a:cubicBezTo>
                  <a:cubicBezTo>
                    <a:pt x="1625" y="2956"/>
                    <a:pt x="951" y="3457"/>
                    <a:pt x="467" y="4079"/>
                  </a:cubicBezTo>
                  <a:cubicBezTo>
                    <a:pt x="381" y="4191"/>
                    <a:pt x="303" y="4312"/>
                    <a:pt x="234" y="4433"/>
                  </a:cubicBezTo>
                  <a:cubicBezTo>
                    <a:pt x="139" y="4736"/>
                    <a:pt x="87" y="5030"/>
                    <a:pt x="18" y="5315"/>
                  </a:cubicBezTo>
                  <a:lnTo>
                    <a:pt x="1" y="5349"/>
                  </a:lnTo>
                  <a:lnTo>
                    <a:pt x="524" y="6912"/>
                  </a:lnTo>
                  <a:lnTo>
                    <a:pt x="524" y="6912"/>
                  </a:lnTo>
                  <a:cubicBezTo>
                    <a:pt x="955" y="6068"/>
                    <a:pt x="1429" y="5251"/>
                    <a:pt x="1954" y="4459"/>
                  </a:cubicBezTo>
                  <a:cubicBezTo>
                    <a:pt x="2273" y="3984"/>
                    <a:pt x="3466" y="2092"/>
                    <a:pt x="3742" y="1686"/>
                  </a:cubicBezTo>
                  <a:cubicBezTo>
                    <a:pt x="4053" y="1245"/>
                    <a:pt x="4805" y="148"/>
                    <a:pt x="4900" y="1"/>
                  </a:cubicBezTo>
                  <a:close/>
                  <a:moveTo>
                    <a:pt x="524" y="6912"/>
                  </a:moveTo>
                  <a:lnTo>
                    <a:pt x="524" y="6912"/>
                  </a:lnTo>
                  <a:cubicBezTo>
                    <a:pt x="523" y="6915"/>
                    <a:pt x="521" y="6918"/>
                    <a:pt x="519" y="6922"/>
                  </a:cubicBezTo>
                  <a:lnTo>
                    <a:pt x="528" y="6922"/>
                  </a:lnTo>
                  <a:lnTo>
                    <a:pt x="524" y="69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6;p61">
              <a:extLst>
                <a:ext uri="{FF2B5EF4-FFF2-40B4-BE49-F238E27FC236}">
                  <a16:creationId xmlns:a16="http://schemas.microsoft.com/office/drawing/2014/main" id="{6634DCF6-FF89-A95D-B88B-696EBEB7E1BA}"/>
                </a:ext>
              </a:extLst>
            </p:cNvPr>
            <p:cNvSpPr/>
            <p:nvPr/>
          </p:nvSpPr>
          <p:spPr>
            <a:xfrm>
              <a:off x="3667524" y="1923775"/>
              <a:ext cx="208275" cy="464675"/>
            </a:xfrm>
            <a:custGeom>
              <a:avLst/>
              <a:gdLst/>
              <a:ahLst/>
              <a:cxnLst/>
              <a:rect l="l" t="t" r="r" b="b"/>
              <a:pathLst>
                <a:path w="8331" h="18587" extrusionOk="0">
                  <a:moveTo>
                    <a:pt x="4865" y="1"/>
                  </a:moveTo>
                  <a:cubicBezTo>
                    <a:pt x="4537" y="389"/>
                    <a:pt x="3638" y="1867"/>
                    <a:pt x="3440" y="2187"/>
                  </a:cubicBezTo>
                  <a:cubicBezTo>
                    <a:pt x="2938" y="2990"/>
                    <a:pt x="2359" y="3725"/>
                    <a:pt x="1850" y="4511"/>
                  </a:cubicBezTo>
                  <a:cubicBezTo>
                    <a:pt x="1314" y="5332"/>
                    <a:pt x="821" y="6179"/>
                    <a:pt x="381" y="7051"/>
                  </a:cubicBezTo>
                  <a:cubicBezTo>
                    <a:pt x="182" y="7440"/>
                    <a:pt x="52" y="7855"/>
                    <a:pt x="1" y="8287"/>
                  </a:cubicBezTo>
                  <a:lnTo>
                    <a:pt x="320" y="11000"/>
                  </a:lnTo>
                  <a:lnTo>
                    <a:pt x="346" y="11173"/>
                  </a:lnTo>
                  <a:cubicBezTo>
                    <a:pt x="830" y="9868"/>
                    <a:pt x="1331" y="8572"/>
                    <a:pt x="1711" y="7233"/>
                  </a:cubicBezTo>
                  <a:cubicBezTo>
                    <a:pt x="1732" y="7189"/>
                    <a:pt x="1768" y="7170"/>
                    <a:pt x="1804" y="7170"/>
                  </a:cubicBezTo>
                  <a:cubicBezTo>
                    <a:pt x="1860" y="7170"/>
                    <a:pt x="1915" y="7216"/>
                    <a:pt x="1910" y="7285"/>
                  </a:cubicBezTo>
                  <a:cubicBezTo>
                    <a:pt x="1495" y="8779"/>
                    <a:pt x="925" y="10214"/>
                    <a:pt x="389" y="11665"/>
                  </a:cubicBezTo>
                  <a:lnTo>
                    <a:pt x="173" y="18586"/>
                  </a:lnTo>
                  <a:cubicBezTo>
                    <a:pt x="433" y="18318"/>
                    <a:pt x="700" y="18076"/>
                    <a:pt x="994" y="17852"/>
                  </a:cubicBezTo>
                  <a:cubicBezTo>
                    <a:pt x="1599" y="17385"/>
                    <a:pt x="2178" y="16884"/>
                    <a:pt x="2800" y="16443"/>
                  </a:cubicBezTo>
                  <a:cubicBezTo>
                    <a:pt x="3396" y="16037"/>
                    <a:pt x="4018" y="15614"/>
                    <a:pt x="4641" y="15260"/>
                  </a:cubicBezTo>
                  <a:cubicBezTo>
                    <a:pt x="4762" y="15191"/>
                    <a:pt x="5245" y="14949"/>
                    <a:pt x="4960" y="14707"/>
                  </a:cubicBezTo>
                  <a:cubicBezTo>
                    <a:pt x="4857" y="14612"/>
                    <a:pt x="4736" y="14525"/>
                    <a:pt x="4615" y="14447"/>
                  </a:cubicBezTo>
                  <a:cubicBezTo>
                    <a:pt x="4494" y="14370"/>
                    <a:pt x="4381" y="14283"/>
                    <a:pt x="4286" y="14180"/>
                  </a:cubicBezTo>
                  <a:cubicBezTo>
                    <a:pt x="4278" y="14171"/>
                    <a:pt x="4278" y="14171"/>
                    <a:pt x="4278" y="14171"/>
                  </a:cubicBezTo>
                  <a:cubicBezTo>
                    <a:pt x="4257" y="14205"/>
                    <a:pt x="4223" y="14220"/>
                    <a:pt x="4188" y="14220"/>
                  </a:cubicBezTo>
                  <a:cubicBezTo>
                    <a:pt x="4134" y="14220"/>
                    <a:pt x="4079" y="14182"/>
                    <a:pt x="4079" y="14119"/>
                  </a:cubicBezTo>
                  <a:cubicBezTo>
                    <a:pt x="4079" y="14119"/>
                    <a:pt x="4044" y="9056"/>
                    <a:pt x="4062" y="8762"/>
                  </a:cubicBezTo>
                  <a:cubicBezTo>
                    <a:pt x="4096" y="8166"/>
                    <a:pt x="4209" y="7578"/>
                    <a:pt x="4381" y="7017"/>
                  </a:cubicBezTo>
                  <a:cubicBezTo>
                    <a:pt x="4528" y="6585"/>
                    <a:pt x="4641" y="6161"/>
                    <a:pt x="4753" y="5729"/>
                  </a:cubicBezTo>
                  <a:cubicBezTo>
                    <a:pt x="4882" y="5280"/>
                    <a:pt x="4882" y="4813"/>
                    <a:pt x="4969" y="4364"/>
                  </a:cubicBezTo>
                  <a:cubicBezTo>
                    <a:pt x="4979" y="4309"/>
                    <a:pt x="5017" y="4285"/>
                    <a:pt x="5058" y="4285"/>
                  </a:cubicBezTo>
                  <a:cubicBezTo>
                    <a:pt x="5118" y="4285"/>
                    <a:pt x="5183" y="4338"/>
                    <a:pt x="5168" y="4416"/>
                  </a:cubicBezTo>
                  <a:cubicBezTo>
                    <a:pt x="5090" y="4874"/>
                    <a:pt x="5073" y="5332"/>
                    <a:pt x="4960" y="5790"/>
                  </a:cubicBezTo>
                  <a:cubicBezTo>
                    <a:pt x="4857" y="6222"/>
                    <a:pt x="4692" y="6636"/>
                    <a:pt x="4589" y="7068"/>
                  </a:cubicBezTo>
                  <a:cubicBezTo>
                    <a:pt x="4269" y="8468"/>
                    <a:pt x="4286" y="8969"/>
                    <a:pt x="4286" y="9013"/>
                  </a:cubicBezTo>
                  <a:lnTo>
                    <a:pt x="4286" y="14033"/>
                  </a:lnTo>
                  <a:lnTo>
                    <a:pt x="4304" y="14015"/>
                  </a:lnTo>
                  <a:cubicBezTo>
                    <a:pt x="4952" y="13523"/>
                    <a:pt x="5712" y="13229"/>
                    <a:pt x="6464" y="12953"/>
                  </a:cubicBezTo>
                  <a:cubicBezTo>
                    <a:pt x="7060" y="12711"/>
                    <a:pt x="7691" y="12555"/>
                    <a:pt x="8330" y="12477"/>
                  </a:cubicBezTo>
                  <a:cubicBezTo>
                    <a:pt x="8114" y="11648"/>
                    <a:pt x="7094" y="7380"/>
                    <a:pt x="7017" y="6896"/>
                  </a:cubicBezTo>
                  <a:cubicBezTo>
                    <a:pt x="6887" y="6135"/>
                    <a:pt x="6809" y="5366"/>
                    <a:pt x="6783" y="4597"/>
                  </a:cubicBezTo>
                  <a:cubicBezTo>
                    <a:pt x="6732" y="3699"/>
                    <a:pt x="6602" y="2947"/>
                    <a:pt x="6135" y="2169"/>
                  </a:cubicBezTo>
                  <a:cubicBezTo>
                    <a:pt x="5703" y="1452"/>
                    <a:pt x="5237" y="752"/>
                    <a:pt x="4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7;p61">
              <a:extLst>
                <a:ext uri="{FF2B5EF4-FFF2-40B4-BE49-F238E27FC236}">
                  <a16:creationId xmlns:a16="http://schemas.microsoft.com/office/drawing/2014/main" id="{5981869C-A02E-A20C-76E0-9E9411C638C1}"/>
                </a:ext>
              </a:extLst>
            </p:cNvPr>
            <p:cNvSpPr/>
            <p:nvPr/>
          </p:nvSpPr>
          <p:spPr>
            <a:xfrm>
              <a:off x="3780500" y="2266600"/>
              <a:ext cx="16875" cy="21400"/>
            </a:xfrm>
            <a:custGeom>
              <a:avLst/>
              <a:gdLst/>
              <a:ahLst/>
              <a:cxnLst/>
              <a:rect l="l" t="t" r="r" b="b"/>
              <a:pathLst>
                <a:path w="675" h="856" extrusionOk="0">
                  <a:moveTo>
                    <a:pt x="675" y="0"/>
                  </a:moveTo>
                  <a:lnTo>
                    <a:pt x="675" y="0"/>
                  </a:lnTo>
                  <a:cubicBezTo>
                    <a:pt x="441" y="121"/>
                    <a:pt x="217" y="259"/>
                    <a:pt x="1" y="406"/>
                  </a:cubicBezTo>
                  <a:cubicBezTo>
                    <a:pt x="182" y="562"/>
                    <a:pt x="441" y="683"/>
                    <a:pt x="605" y="855"/>
                  </a:cubicBezTo>
                  <a:cubicBezTo>
                    <a:pt x="649" y="570"/>
                    <a:pt x="649" y="285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8;p61">
              <a:extLst>
                <a:ext uri="{FF2B5EF4-FFF2-40B4-BE49-F238E27FC236}">
                  <a16:creationId xmlns:a16="http://schemas.microsoft.com/office/drawing/2014/main" id="{BEC3236F-3458-5F62-D3FC-637DEDB9B3AF}"/>
                </a:ext>
              </a:extLst>
            </p:cNvPr>
            <p:cNvSpPr/>
            <p:nvPr/>
          </p:nvSpPr>
          <p:spPr>
            <a:xfrm>
              <a:off x="3670125" y="2381500"/>
              <a:ext cx="15350" cy="36100"/>
            </a:xfrm>
            <a:custGeom>
              <a:avLst/>
              <a:gdLst/>
              <a:ahLst/>
              <a:cxnLst/>
              <a:rect l="l" t="t" r="r" b="b"/>
              <a:pathLst>
                <a:path w="614" h="1444" extrusionOk="0">
                  <a:moveTo>
                    <a:pt x="614" y="1"/>
                  </a:moveTo>
                  <a:cubicBezTo>
                    <a:pt x="562" y="44"/>
                    <a:pt x="510" y="87"/>
                    <a:pt x="450" y="139"/>
                  </a:cubicBezTo>
                  <a:cubicBezTo>
                    <a:pt x="311" y="269"/>
                    <a:pt x="182" y="415"/>
                    <a:pt x="52" y="562"/>
                  </a:cubicBezTo>
                  <a:lnTo>
                    <a:pt x="0" y="1444"/>
                  </a:lnTo>
                  <a:lnTo>
                    <a:pt x="614" y="1444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9;p61">
              <a:extLst>
                <a:ext uri="{FF2B5EF4-FFF2-40B4-BE49-F238E27FC236}">
                  <a16:creationId xmlns:a16="http://schemas.microsoft.com/office/drawing/2014/main" id="{03FA9899-5749-5F19-271B-C60383781E56}"/>
                </a:ext>
              </a:extLst>
            </p:cNvPr>
            <p:cNvSpPr/>
            <p:nvPr/>
          </p:nvSpPr>
          <p:spPr>
            <a:xfrm>
              <a:off x="3746375" y="2321875"/>
              <a:ext cx="21400" cy="95725"/>
            </a:xfrm>
            <a:custGeom>
              <a:avLst/>
              <a:gdLst/>
              <a:ahLst/>
              <a:cxnLst/>
              <a:rect l="l" t="t" r="r" b="b"/>
              <a:pathLst>
                <a:path w="856" h="3829" extrusionOk="0">
                  <a:moveTo>
                    <a:pt x="856" y="1"/>
                  </a:moveTo>
                  <a:cubicBezTo>
                    <a:pt x="562" y="182"/>
                    <a:pt x="286" y="364"/>
                    <a:pt x="0" y="554"/>
                  </a:cubicBezTo>
                  <a:lnTo>
                    <a:pt x="0" y="3829"/>
                  </a:lnTo>
                  <a:lnTo>
                    <a:pt x="856" y="3829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00;p61">
              <a:extLst>
                <a:ext uri="{FF2B5EF4-FFF2-40B4-BE49-F238E27FC236}">
                  <a16:creationId xmlns:a16="http://schemas.microsoft.com/office/drawing/2014/main" id="{D0D9ECB0-D21D-6D8A-E5DB-EB29B0EF4FD0}"/>
                </a:ext>
              </a:extLst>
            </p:cNvPr>
            <p:cNvSpPr/>
            <p:nvPr/>
          </p:nvSpPr>
          <p:spPr>
            <a:xfrm>
              <a:off x="3772950" y="2305050"/>
              <a:ext cx="20975" cy="112550"/>
            </a:xfrm>
            <a:custGeom>
              <a:avLst/>
              <a:gdLst/>
              <a:ahLst/>
              <a:cxnLst/>
              <a:rect l="l" t="t" r="r" b="b"/>
              <a:pathLst>
                <a:path w="839" h="4502" extrusionOk="0">
                  <a:moveTo>
                    <a:pt x="838" y="0"/>
                  </a:moveTo>
                  <a:cubicBezTo>
                    <a:pt x="812" y="17"/>
                    <a:pt x="786" y="35"/>
                    <a:pt x="761" y="52"/>
                  </a:cubicBezTo>
                  <a:cubicBezTo>
                    <a:pt x="501" y="207"/>
                    <a:pt x="259" y="372"/>
                    <a:pt x="0" y="536"/>
                  </a:cubicBezTo>
                  <a:lnTo>
                    <a:pt x="0" y="4502"/>
                  </a:lnTo>
                  <a:lnTo>
                    <a:pt x="838" y="450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1;p61">
              <a:extLst>
                <a:ext uri="{FF2B5EF4-FFF2-40B4-BE49-F238E27FC236}">
                  <a16:creationId xmlns:a16="http://schemas.microsoft.com/office/drawing/2014/main" id="{3C85B7B9-8ECD-D345-04AD-89DF1332F791}"/>
                </a:ext>
              </a:extLst>
            </p:cNvPr>
            <p:cNvSpPr/>
            <p:nvPr/>
          </p:nvSpPr>
          <p:spPr>
            <a:xfrm>
              <a:off x="3799300" y="2257525"/>
              <a:ext cx="18600" cy="160075"/>
            </a:xfrm>
            <a:custGeom>
              <a:avLst/>
              <a:gdLst/>
              <a:ahLst/>
              <a:cxnLst/>
              <a:rect l="l" t="t" r="r" b="b"/>
              <a:pathLst>
                <a:path w="744" h="6403" extrusionOk="0">
                  <a:moveTo>
                    <a:pt x="743" y="0"/>
                  </a:moveTo>
                  <a:cubicBezTo>
                    <a:pt x="545" y="78"/>
                    <a:pt x="346" y="164"/>
                    <a:pt x="147" y="251"/>
                  </a:cubicBezTo>
                  <a:cubicBezTo>
                    <a:pt x="87" y="691"/>
                    <a:pt x="113" y="1141"/>
                    <a:pt x="0" y="1573"/>
                  </a:cubicBezTo>
                  <a:lnTo>
                    <a:pt x="0" y="1607"/>
                  </a:lnTo>
                  <a:cubicBezTo>
                    <a:pt x="0" y="1616"/>
                    <a:pt x="0" y="1625"/>
                    <a:pt x="0" y="1633"/>
                  </a:cubicBezTo>
                  <a:lnTo>
                    <a:pt x="0" y="6403"/>
                  </a:lnTo>
                  <a:lnTo>
                    <a:pt x="743" y="6403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2;p61">
              <a:extLst>
                <a:ext uri="{FF2B5EF4-FFF2-40B4-BE49-F238E27FC236}">
                  <a16:creationId xmlns:a16="http://schemas.microsoft.com/office/drawing/2014/main" id="{4BB90E01-D6BA-C4EB-A1B0-7EC33C04D3EF}"/>
                </a:ext>
              </a:extLst>
            </p:cNvPr>
            <p:cNvSpPr/>
            <p:nvPr/>
          </p:nvSpPr>
          <p:spPr>
            <a:xfrm>
              <a:off x="3823050" y="2248225"/>
              <a:ext cx="19900" cy="169375"/>
            </a:xfrm>
            <a:custGeom>
              <a:avLst/>
              <a:gdLst/>
              <a:ahLst/>
              <a:cxnLst/>
              <a:rect l="l" t="t" r="r" b="b"/>
              <a:pathLst>
                <a:path w="796" h="6775" extrusionOk="0">
                  <a:moveTo>
                    <a:pt x="796" y="1"/>
                  </a:moveTo>
                  <a:cubicBezTo>
                    <a:pt x="571" y="78"/>
                    <a:pt x="355" y="156"/>
                    <a:pt x="130" y="243"/>
                  </a:cubicBezTo>
                  <a:lnTo>
                    <a:pt x="1" y="286"/>
                  </a:lnTo>
                  <a:lnTo>
                    <a:pt x="1" y="6775"/>
                  </a:lnTo>
                  <a:lnTo>
                    <a:pt x="796" y="6775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3;p61">
              <a:extLst>
                <a:ext uri="{FF2B5EF4-FFF2-40B4-BE49-F238E27FC236}">
                  <a16:creationId xmlns:a16="http://schemas.microsoft.com/office/drawing/2014/main" id="{523F7644-8A90-C60D-99DA-EF2D528A4BE7}"/>
                </a:ext>
              </a:extLst>
            </p:cNvPr>
            <p:cNvSpPr/>
            <p:nvPr/>
          </p:nvSpPr>
          <p:spPr>
            <a:xfrm>
              <a:off x="3718725" y="2339375"/>
              <a:ext cx="22475" cy="78225"/>
            </a:xfrm>
            <a:custGeom>
              <a:avLst/>
              <a:gdLst/>
              <a:ahLst/>
              <a:cxnLst/>
              <a:rect l="l" t="t" r="r" b="b"/>
              <a:pathLst>
                <a:path w="899" h="3129" extrusionOk="0">
                  <a:moveTo>
                    <a:pt x="899" y="1"/>
                  </a:moveTo>
                  <a:cubicBezTo>
                    <a:pt x="597" y="217"/>
                    <a:pt x="294" y="433"/>
                    <a:pt x="0" y="658"/>
                  </a:cubicBezTo>
                  <a:lnTo>
                    <a:pt x="0" y="3129"/>
                  </a:lnTo>
                  <a:lnTo>
                    <a:pt x="899" y="3129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4;p61">
              <a:extLst>
                <a:ext uri="{FF2B5EF4-FFF2-40B4-BE49-F238E27FC236}">
                  <a16:creationId xmlns:a16="http://schemas.microsoft.com/office/drawing/2014/main" id="{0124DBA3-A919-545F-CD5F-3DCDB389FF04}"/>
                </a:ext>
              </a:extLst>
            </p:cNvPr>
            <p:cNvSpPr/>
            <p:nvPr/>
          </p:nvSpPr>
          <p:spPr>
            <a:xfrm>
              <a:off x="3690650" y="2359900"/>
              <a:ext cx="22700" cy="57700"/>
            </a:xfrm>
            <a:custGeom>
              <a:avLst/>
              <a:gdLst/>
              <a:ahLst/>
              <a:cxnLst/>
              <a:rect l="l" t="t" r="r" b="b"/>
              <a:pathLst>
                <a:path w="908" h="2308" extrusionOk="0">
                  <a:moveTo>
                    <a:pt x="907" y="1"/>
                  </a:moveTo>
                  <a:cubicBezTo>
                    <a:pt x="804" y="78"/>
                    <a:pt x="700" y="165"/>
                    <a:pt x="596" y="243"/>
                  </a:cubicBezTo>
                  <a:cubicBezTo>
                    <a:pt x="406" y="398"/>
                    <a:pt x="199" y="545"/>
                    <a:pt x="0" y="692"/>
                  </a:cubicBezTo>
                  <a:lnTo>
                    <a:pt x="0" y="2308"/>
                  </a:lnTo>
                  <a:lnTo>
                    <a:pt x="907" y="2308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05;p61">
              <a:extLst>
                <a:ext uri="{FF2B5EF4-FFF2-40B4-BE49-F238E27FC236}">
                  <a16:creationId xmlns:a16="http://schemas.microsoft.com/office/drawing/2014/main" id="{E57DE9DB-7F1D-6492-1A14-B7D5C68F4C96}"/>
                </a:ext>
              </a:extLst>
            </p:cNvPr>
            <p:cNvSpPr/>
            <p:nvPr/>
          </p:nvSpPr>
          <p:spPr>
            <a:xfrm>
              <a:off x="3627125" y="2456450"/>
              <a:ext cx="280625" cy="41300"/>
            </a:xfrm>
            <a:custGeom>
              <a:avLst/>
              <a:gdLst/>
              <a:ahLst/>
              <a:cxnLst/>
              <a:rect l="l" t="t" r="r" b="b"/>
              <a:pathLst>
                <a:path w="11225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11225" y="1651"/>
                  </a:lnTo>
                  <a:lnTo>
                    <a:pt x="11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06;p61">
              <a:extLst>
                <a:ext uri="{FF2B5EF4-FFF2-40B4-BE49-F238E27FC236}">
                  <a16:creationId xmlns:a16="http://schemas.microsoft.com/office/drawing/2014/main" id="{5BA2FAA0-6E61-DACE-F8BF-52F8FEB79FE1}"/>
                </a:ext>
              </a:extLst>
            </p:cNvPr>
            <p:cNvSpPr/>
            <p:nvPr/>
          </p:nvSpPr>
          <p:spPr>
            <a:xfrm>
              <a:off x="3648300" y="2422975"/>
              <a:ext cx="238300" cy="28325"/>
            </a:xfrm>
            <a:custGeom>
              <a:avLst/>
              <a:gdLst/>
              <a:ahLst/>
              <a:cxnLst/>
              <a:rect l="l" t="t" r="r" b="b"/>
              <a:pathLst>
                <a:path w="9532" h="1133" extrusionOk="0">
                  <a:moveTo>
                    <a:pt x="1" y="1"/>
                  </a:moveTo>
                  <a:lnTo>
                    <a:pt x="1" y="1133"/>
                  </a:lnTo>
                  <a:lnTo>
                    <a:pt x="9531" y="1133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07;p61">
              <a:extLst>
                <a:ext uri="{FF2B5EF4-FFF2-40B4-BE49-F238E27FC236}">
                  <a16:creationId xmlns:a16="http://schemas.microsoft.com/office/drawing/2014/main" id="{BE49AA9D-7152-A948-4E4F-090CA0D57A56}"/>
                </a:ext>
              </a:extLst>
            </p:cNvPr>
            <p:cNvSpPr/>
            <p:nvPr/>
          </p:nvSpPr>
          <p:spPr>
            <a:xfrm>
              <a:off x="3794100" y="1921825"/>
              <a:ext cx="65050" cy="108250"/>
            </a:xfrm>
            <a:custGeom>
              <a:avLst/>
              <a:gdLst/>
              <a:ahLst/>
              <a:cxnLst/>
              <a:rect l="l" t="t" r="r" b="b"/>
              <a:pathLst>
                <a:path w="2602" h="4330" extrusionOk="0">
                  <a:moveTo>
                    <a:pt x="1" y="1"/>
                  </a:moveTo>
                  <a:lnTo>
                    <a:pt x="1" y="1"/>
                  </a:lnTo>
                  <a:cubicBezTo>
                    <a:pt x="398" y="796"/>
                    <a:pt x="900" y="1530"/>
                    <a:pt x="1349" y="2299"/>
                  </a:cubicBezTo>
                  <a:cubicBezTo>
                    <a:pt x="1677" y="2869"/>
                    <a:pt x="1867" y="3518"/>
                    <a:pt x="1902" y="4183"/>
                  </a:cubicBezTo>
                  <a:cubicBezTo>
                    <a:pt x="1902" y="4235"/>
                    <a:pt x="1902" y="4278"/>
                    <a:pt x="1910" y="4330"/>
                  </a:cubicBezTo>
                  <a:cubicBezTo>
                    <a:pt x="2161" y="3984"/>
                    <a:pt x="2386" y="3630"/>
                    <a:pt x="2602" y="3267"/>
                  </a:cubicBezTo>
                  <a:lnTo>
                    <a:pt x="1815" y="1988"/>
                  </a:lnTo>
                  <a:cubicBezTo>
                    <a:pt x="1815" y="1988"/>
                    <a:pt x="1720" y="986"/>
                    <a:pt x="1522" y="727"/>
                  </a:cubicBezTo>
                  <a:cubicBezTo>
                    <a:pt x="1366" y="519"/>
                    <a:pt x="606" y="243"/>
                    <a:pt x="606" y="243"/>
                  </a:cubicBezTo>
                  <a:lnTo>
                    <a:pt x="606" y="234"/>
                  </a:lnTo>
                  <a:cubicBezTo>
                    <a:pt x="407" y="139"/>
                    <a:pt x="208" y="6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08;p61">
              <a:extLst>
                <a:ext uri="{FF2B5EF4-FFF2-40B4-BE49-F238E27FC236}">
                  <a16:creationId xmlns:a16="http://schemas.microsoft.com/office/drawing/2014/main" id="{5B334E64-E708-2411-232A-7775BD92AE25}"/>
                </a:ext>
              </a:extLst>
            </p:cNvPr>
            <p:cNvSpPr/>
            <p:nvPr/>
          </p:nvSpPr>
          <p:spPr>
            <a:xfrm>
              <a:off x="3842500" y="1974975"/>
              <a:ext cx="90750" cy="158575"/>
            </a:xfrm>
            <a:custGeom>
              <a:avLst/>
              <a:gdLst/>
              <a:ahLst/>
              <a:cxnLst/>
              <a:rect l="l" t="t" r="r" b="b"/>
              <a:pathLst>
                <a:path w="3630" h="6343" extrusionOk="0">
                  <a:moveTo>
                    <a:pt x="1772" y="0"/>
                  </a:moveTo>
                  <a:lnTo>
                    <a:pt x="856" y="1219"/>
                  </a:lnTo>
                  <a:cubicBezTo>
                    <a:pt x="605" y="1677"/>
                    <a:pt x="320" y="2109"/>
                    <a:pt x="0" y="2515"/>
                  </a:cubicBezTo>
                  <a:cubicBezTo>
                    <a:pt x="44" y="3275"/>
                    <a:pt x="78" y="4044"/>
                    <a:pt x="225" y="4787"/>
                  </a:cubicBezTo>
                  <a:cubicBezTo>
                    <a:pt x="329" y="5340"/>
                    <a:pt x="407" y="5841"/>
                    <a:pt x="614" y="6342"/>
                  </a:cubicBezTo>
                  <a:lnTo>
                    <a:pt x="1115" y="6291"/>
                  </a:lnTo>
                  <a:lnTo>
                    <a:pt x="1970" y="5435"/>
                  </a:lnTo>
                  <a:lnTo>
                    <a:pt x="1780" y="3811"/>
                  </a:lnTo>
                  <a:lnTo>
                    <a:pt x="2256" y="3094"/>
                  </a:lnTo>
                  <a:lnTo>
                    <a:pt x="2316" y="3146"/>
                  </a:lnTo>
                  <a:cubicBezTo>
                    <a:pt x="2351" y="3180"/>
                    <a:pt x="2394" y="3197"/>
                    <a:pt x="2437" y="3197"/>
                  </a:cubicBezTo>
                  <a:cubicBezTo>
                    <a:pt x="2541" y="3197"/>
                    <a:pt x="2618" y="3102"/>
                    <a:pt x="2610" y="2999"/>
                  </a:cubicBezTo>
                  <a:cubicBezTo>
                    <a:pt x="2610" y="2981"/>
                    <a:pt x="2601" y="2955"/>
                    <a:pt x="2593" y="2938"/>
                  </a:cubicBezTo>
                  <a:lnTo>
                    <a:pt x="2618" y="2938"/>
                  </a:lnTo>
                  <a:cubicBezTo>
                    <a:pt x="2748" y="2938"/>
                    <a:pt x="2834" y="2800"/>
                    <a:pt x="2774" y="2688"/>
                  </a:cubicBezTo>
                  <a:lnTo>
                    <a:pt x="2809" y="2688"/>
                  </a:lnTo>
                  <a:cubicBezTo>
                    <a:pt x="2860" y="2688"/>
                    <a:pt x="2904" y="2670"/>
                    <a:pt x="2938" y="2627"/>
                  </a:cubicBezTo>
                  <a:cubicBezTo>
                    <a:pt x="2964" y="2593"/>
                    <a:pt x="2981" y="2549"/>
                    <a:pt x="2981" y="2506"/>
                  </a:cubicBezTo>
                  <a:cubicBezTo>
                    <a:pt x="2981" y="2497"/>
                    <a:pt x="2981" y="2489"/>
                    <a:pt x="2973" y="2480"/>
                  </a:cubicBezTo>
                  <a:lnTo>
                    <a:pt x="3111" y="2385"/>
                  </a:lnTo>
                  <a:cubicBezTo>
                    <a:pt x="3128" y="2394"/>
                    <a:pt x="3146" y="2402"/>
                    <a:pt x="3163" y="2402"/>
                  </a:cubicBezTo>
                  <a:cubicBezTo>
                    <a:pt x="3197" y="2402"/>
                    <a:pt x="3241" y="2385"/>
                    <a:pt x="3267" y="2368"/>
                  </a:cubicBezTo>
                  <a:cubicBezTo>
                    <a:pt x="3344" y="2307"/>
                    <a:pt x="3362" y="2195"/>
                    <a:pt x="3301" y="2117"/>
                  </a:cubicBezTo>
                  <a:lnTo>
                    <a:pt x="3094" y="1841"/>
                  </a:lnTo>
                  <a:lnTo>
                    <a:pt x="3629" y="1072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09;p61">
              <a:extLst>
                <a:ext uri="{FF2B5EF4-FFF2-40B4-BE49-F238E27FC236}">
                  <a16:creationId xmlns:a16="http://schemas.microsoft.com/office/drawing/2014/main" id="{8DCB81FD-7A14-B8F8-B044-8AFF4B0608C0}"/>
                </a:ext>
              </a:extLst>
            </p:cNvPr>
            <p:cNvSpPr/>
            <p:nvPr/>
          </p:nvSpPr>
          <p:spPr>
            <a:xfrm>
              <a:off x="3792375" y="1798050"/>
              <a:ext cx="54025" cy="24875"/>
            </a:xfrm>
            <a:custGeom>
              <a:avLst/>
              <a:gdLst/>
              <a:ahLst/>
              <a:cxnLst/>
              <a:rect l="l" t="t" r="r" b="b"/>
              <a:pathLst>
                <a:path w="2161" h="995" extrusionOk="0">
                  <a:moveTo>
                    <a:pt x="1841" y="1"/>
                  </a:moveTo>
                  <a:lnTo>
                    <a:pt x="1686" y="182"/>
                  </a:lnTo>
                  <a:lnTo>
                    <a:pt x="1703" y="225"/>
                  </a:lnTo>
                  <a:lnTo>
                    <a:pt x="1" y="597"/>
                  </a:lnTo>
                  <a:cubicBezTo>
                    <a:pt x="104" y="718"/>
                    <a:pt x="200" y="848"/>
                    <a:pt x="286" y="995"/>
                  </a:cubicBezTo>
                  <a:lnTo>
                    <a:pt x="1738" y="321"/>
                  </a:lnTo>
                  <a:lnTo>
                    <a:pt x="1772" y="416"/>
                  </a:lnTo>
                  <a:lnTo>
                    <a:pt x="2005" y="459"/>
                  </a:lnTo>
                  <a:lnTo>
                    <a:pt x="2161" y="269"/>
                  </a:lnTo>
                  <a:lnTo>
                    <a:pt x="2118" y="148"/>
                  </a:lnTo>
                  <a:lnTo>
                    <a:pt x="2126" y="139"/>
                  </a:lnTo>
                  <a:lnTo>
                    <a:pt x="2118" y="139"/>
                  </a:lnTo>
                  <a:lnTo>
                    <a:pt x="2075" y="44"/>
                  </a:lnTo>
                  <a:lnTo>
                    <a:pt x="18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0;p61">
              <a:extLst>
                <a:ext uri="{FF2B5EF4-FFF2-40B4-BE49-F238E27FC236}">
                  <a16:creationId xmlns:a16="http://schemas.microsoft.com/office/drawing/2014/main" id="{26EF22E1-6FB8-5BBC-DC6C-AA1052A1782B}"/>
                </a:ext>
              </a:extLst>
            </p:cNvPr>
            <p:cNvSpPr/>
            <p:nvPr/>
          </p:nvSpPr>
          <p:spPr>
            <a:xfrm>
              <a:off x="3756100" y="1741900"/>
              <a:ext cx="12550" cy="57275"/>
            </a:xfrm>
            <a:custGeom>
              <a:avLst/>
              <a:gdLst/>
              <a:ahLst/>
              <a:cxnLst/>
              <a:rect l="l" t="t" r="r" b="b"/>
              <a:pathLst>
                <a:path w="502" h="2291" extrusionOk="0">
                  <a:moveTo>
                    <a:pt x="138" y="0"/>
                  </a:moveTo>
                  <a:lnTo>
                    <a:pt x="17" y="208"/>
                  </a:lnTo>
                  <a:lnTo>
                    <a:pt x="138" y="415"/>
                  </a:lnTo>
                  <a:lnTo>
                    <a:pt x="208" y="415"/>
                  </a:lnTo>
                  <a:lnTo>
                    <a:pt x="0" y="2281"/>
                  </a:lnTo>
                  <a:cubicBezTo>
                    <a:pt x="26" y="2281"/>
                    <a:pt x="61" y="2273"/>
                    <a:pt x="95" y="2273"/>
                  </a:cubicBezTo>
                  <a:cubicBezTo>
                    <a:pt x="144" y="2267"/>
                    <a:pt x="193" y="2264"/>
                    <a:pt x="242" y="2264"/>
                  </a:cubicBezTo>
                  <a:cubicBezTo>
                    <a:pt x="330" y="2264"/>
                    <a:pt x="418" y="2273"/>
                    <a:pt x="501" y="2290"/>
                  </a:cubicBezTo>
                  <a:lnTo>
                    <a:pt x="294" y="415"/>
                  </a:lnTo>
                  <a:lnTo>
                    <a:pt x="372" y="415"/>
                  </a:lnTo>
                  <a:lnTo>
                    <a:pt x="493" y="208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1;p61">
              <a:extLst>
                <a:ext uri="{FF2B5EF4-FFF2-40B4-BE49-F238E27FC236}">
                  <a16:creationId xmlns:a16="http://schemas.microsoft.com/office/drawing/2014/main" id="{D1465916-D69A-2D89-176E-A92048B67B40}"/>
                </a:ext>
              </a:extLst>
            </p:cNvPr>
            <p:cNvSpPr/>
            <p:nvPr/>
          </p:nvSpPr>
          <p:spPr>
            <a:xfrm>
              <a:off x="3779000" y="1762850"/>
              <a:ext cx="40400" cy="47975"/>
            </a:xfrm>
            <a:custGeom>
              <a:avLst/>
              <a:gdLst/>
              <a:ahLst/>
              <a:cxnLst/>
              <a:rect l="l" t="t" r="r" b="b"/>
              <a:pathLst>
                <a:path w="1616" h="1919" extrusionOk="0">
                  <a:moveTo>
                    <a:pt x="1443" y="0"/>
                  </a:moveTo>
                  <a:lnTo>
                    <a:pt x="1218" y="70"/>
                  </a:lnTo>
                  <a:lnTo>
                    <a:pt x="1158" y="303"/>
                  </a:lnTo>
                  <a:lnTo>
                    <a:pt x="1236" y="372"/>
                  </a:lnTo>
                  <a:lnTo>
                    <a:pt x="0" y="1590"/>
                  </a:lnTo>
                  <a:cubicBezTo>
                    <a:pt x="164" y="1677"/>
                    <a:pt x="320" y="1789"/>
                    <a:pt x="449" y="1919"/>
                  </a:cubicBezTo>
                  <a:lnTo>
                    <a:pt x="1313" y="441"/>
                  </a:lnTo>
                  <a:lnTo>
                    <a:pt x="1331" y="467"/>
                  </a:lnTo>
                  <a:lnTo>
                    <a:pt x="1564" y="398"/>
                  </a:lnTo>
                  <a:lnTo>
                    <a:pt x="1616" y="165"/>
                  </a:lnTo>
                  <a:lnTo>
                    <a:pt x="1529" y="78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2;p61">
              <a:extLst>
                <a:ext uri="{FF2B5EF4-FFF2-40B4-BE49-F238E27FC236}">
                  <a16:creationId xmlns:a16="http://schemas.microsoft.com/office/drawing/2014/main" id="{6F635FD6-5CA2-4A87-4A1C-5253AF58F3ED}"/>
                </a:ext>
              </a:extLst>
            </p:cNvPr>
            <p:cNvSpPr/>
            <p:nvPr/>
          </p:nvSpPr>
          <p:spPr>
            <a:xfrm>
              <a:off x="3639450" y="1576650"/>
              <a:ext cx="36950" cy="55975"/>
            </a:xfrm>
            <a:custGeom>
              <a:avLst/>
              <a:gdLst/>
              <a:ahLst/>
              <a:cxnLst/>
              <a:rect l="l" t="t" r="r" b="b"/>
              <a:pathLst>
                <a:path w="1478" h="2239" extrusionOk="0">
                  <a:moveTo>
                    <a:pt x="761" y="0"/>
                  </a:moveTo>
                  <a:lnTo>
                    <a:pt x="692" y="251"/>
                  </a:lnTo>
                  <a:cubicBezTo>
                    <a:pt x="674" y="320"/>
                    <a:pt x="622" y="493"/>
                    <a:pt x="588" y="648"/>
                  </a:cubicBezTo>
                  <a:lnTo>
                    <a:pt x="424" y="769"/>
                  </a:lnTo>
                  <a:cubicBezTo>
                    <a:pt x="225" y="916"/>
                    <a:pt x="95" y="1132"/>
                    <a:pt x="44" y="1374"/>
                  </a:cubicBezTo>
                  <a:cubicBezTo>
                    <a:pt x="0" y="1668"/>
                    <a:pt x="61" y="1979"/>
                    <a:pt x="216" y="2238"/>
                  </a:cubicBezTo>
                  <a:lnTo>
                    <a:pt x="1383" y="2238"/>
                  </a:lnTo>
                  <a:cubicBezTo>
                    <a:pt x="1435" y="2065"/>
                    <a:pt x="1461" y="1893"/>
                    <a:pt x="1461" y="1720"/>
                  </a:cubicBezTo>
                  <a:cubicBezTo>
                    <a:pt x="1478" y="1366"/>
                    <a:pt x="1158" y="709"/>
                    <a:pt x="890" y="225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3;p61">
              <a:extLst>
                <a:ext uri="{FF2B5EF4-FFF2-40B4-BE49-F238E27FC236}">
                  <a16:creationId xmlns:a16="http://schemas.microsoft.com/office/drawing/2014/main" id="{3293D44A-7E8D-D21A-149C-3911E12094A0}"/>
                </a:ext>
              </a:extLst>
            </p:cNvPr>
            <p:cNvSpPr/>
            <p:nvPr/>
          </p:nvSpPr>
          <p:spPr>
            <a:xfrm>
              <a:off x="3646350" y="1843000"/>
              <a:ext cx="18825" cy="38850"/>
            </a:xfrm>
            <a:custGeom>
              <a:avLst/>
              <a:gdLst/>
              <a:ahLst/>
              <a:cxnLst/>
              <a:rect l="l" t="t" r="r" b="b"/>
              <a:pathLst>
                <a:path w="753" h="1554" extrusionOk="0">
                  <a:moveTo>
                    <a:pt x="467" y="0"/>
                  </a:moveTo>
                  <a:cubicBezTo>
                    <a:pt x="286" y="225"/>
                    <a:pt x="9" y="648"/>
                    <a:pt x="1" y="1132"/>
                  </a:cubicBezTo>
                  <a:cubicBezTo>
                    <a:pt x="1" y="1184"/>
                    <a:pt x="9" y="1236"/>
                    <a:pt x="18" y="1279"/>
                  </a:cubicBezTo>
                  <a:cubicBezTo>
                    <a:pt x="105" y="1408"/>
                    <a:pt x="234" y="1495"/>
                    <a:pt x="381" y="1538"/>
                  </a:cubicBezTo>
                  <a:cubicBezTo>
                    <a:pt x="432" y="1549"/>
                    <a:pt x="484" y="1554"/>
                    <a:pt x="536" y="1554"/>
                  </a:cubicBezTo>
                  <a:cubicBezTo>
                    <a:pt x="609" y="1554"/>
                    <a:pt x="682" y="1544"/>
                    <a:pt x="753" y="1529"/>
                  </a:cubicBezTo>
                  <a:cubicBezTo>
                    <a:pt x="692" y="1132"/>
                    <a:pt x="588" y="743"/>
                    <a:pt x="511" y="337"/>
                  </a:cubicBezTo>
                  <a:cubicBezTo>
                    <a:pt x="493" y="233"/>
                    <a:pt x="476" y="112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4;p61">
              <a:extLst>
                <a:ext uri="{FF2B5EF4-FFF2-40B4-BE49-F238E27FC236}">
                  <a16:creationId xmlns:a16="http://schemas.microsoft.com/office/drawing/2014/main" id="{9F84B26C-AAA1-4A00-F2FA-8B5137C8A22E}"/>
                </a:ext>
              </a:extLst>
            </p:cNvPr>
            <p:cNvSpPr/>
            <p:nvPr/>
          </p:nvSpPr>
          <p:spPr>
            <a:xfrm>
              <a:off x="3640525" y="1661975"/>
              <a:ext cx="91825" cy="217550"/>
            </a:xfrm>
            <a:custGeom>
              <a:avLst/>
              <a:gdLst/>
              <a:ahLst/>
              <a:cxnLst/>
              <a:rect l="l" t="t" r="r" b="b"/>
              <a:pathLst>
                <a:path w="3673" h="8702" extrusionOk="0">
                  <a:moveTo>
                    <a:pt x="303" y="0"/>
                  </a:moveTo>
                  <a:lnTo>
                    <a:pt x="320" y="381"/>
                  </a:lnTo>
                  <a:lnTo>
                    <a:pt x="182" y="381"/>
                  </a:lnTo>
                  <a:cubicBezTo>
                    <a:pt x="87" y="381"/>
                    <a:pt x="1" y="467"/>
                    <a:pt x="1" y="562"/>
                  </a:cubicBezTo>
                  <a:cubicBezTo>
                    <a:pt x="156" y="597"/>
                    <a:pt x="191" y="795"/>
                    <a:pt x="61" y="873"/>
                  </a:cubicBezTo>
                  <a:cubicBezTo>
                    <a:pt x="208" y="916"/>
                    <a:pt x="234" y="1106"/>
                    <a:pt x="104" y="1193"/>
                  </a:cubicBezTo>
                  <a:cubicBezTo>
                    <a:pt x="104" y="1271"/>
                    <a:pt x="165" y="1340"/>
                    <a:pt x="242" y="1357"/>
                  </a:cubicBezTo>
                  <a:cubicBezTo>
                    <a:pt x="130" y="1469"/>
                    <a:pt x="199" y="1651"/>
                    <a:pt x="355" y="1668"/>
                  </a:cubicBezTo>
                  <a:lnTo>
                    <a:pt x="381" y="1668"/>
                  </a:lnTo>
                  <a:lnTo>
                    <a:pt x="407" y="2290"/>
                  </a:lnTo>
                  <a:lnTo>
                    <a:pt x="519" y="2290"/>
                  </a:lnTo>
                  <a:lnTo>
                    <a:pt x="519" y="2783"/>
                  </a:lnTo>
                  <a:lnTo>
                    <a:pt x="571" y="2783"/>
                  </a:lnTo>
                  <a:lnTo>
                    <a:pt x="571" y="3241"/>
                  </a:lnTo>
                  <a:lnTo>
                    <a:pt x="770" y="3241"/>
                  </a:lnTo>
                  <a:lnTo>
                    <a:pt x="770" y="3301"/>
                  </a:lnTo>
                  <a:cubicBezTo>
                    <a:pt x="770" y="4113"/>
                    <a:pt x="674" y="5513"/>
                    <a:pt x="718" y="5660"/>
                  </a:cubicBezTo>
                  <a:cubicBezTo>
                    <a:pt x="770" y="5772"/>
                    <a:pt x="735" y="5988"/>
                    <a:pt x="752" y="6031"/>
                  </a:cubicBezTo>
                  <a:lnTo>
                    <a:pt x="804" y="6628"/>
                  </a:lnTo>
                  <a:cubicBezTo>
                    <a:pt x="908" y="6973"/>
                    <a:pt x="908" y="7336"/>
                    <a:pt x="986" y="7690"/>
                  </a:cubicBezTo>
                  <a:cubicBezTo>
                    <a:pt x="1063" y="8036"/>
                    <a:pt x="1132" y="8356"/>
                    <a:pt x="1184" y="8701"/>
                  </a:cubicBezTo>
                  <a:cubicBezTo>
                    <a:pt x="1314" y="8641"/>
                    <a:pt x="1435" y="8554"/>
                    <a:pt x="1530" y="8451"/>
                  </a:cubicBezTo>
                  <a:cubicBezTo>
                    <a:pt x="1936" y="8010"/>
                    <a:pt x="2143" y="7267"/>
                    <a:pt x="2109" y="6645"/>
                  </a:cubicBezTo>
                  <a:lnTo>
                    <a:pt x="1936" y="5772"/>
                  </a:lnTo>
                  <a:lnTo>
                    <a:pt x="3396" y="6446"/>
                  </a:lnTo>
                  <a:cubicBezTo>
                    <a:pt x="3474" y="6308"/>
                    <a:pt x="3569" y="6170"/>
                    <a:pt x="3673" y="6049"/>
                  </a:cubicBezTo>
                  <a:lnTo>
                    <a:pt x="1962" y="5677"/>
                  </a:lnTo>
                  <a:lnTo>
                    <a:pt x="1979" y="5634"/>
                  </a:lnTo>
                  <a:lnTo>
                    <a:pt x="1945" y="5591"/>
                  </a:lnTo>
                  <a:cubicBezTo>
                    <a:pt x="1971" y="5444"/>
                    <a:pt x="1996" y="5297"/>
                    <a:pt x="2005" y="5150"/>
                  </a:cubicBezTo>
                  <a:cubicBezTo>
                    <a:pt x="2005" y="4977"/>
                    <a:pt x="1461" y="2342"/>
                    <a:pt x="1357" y="1815"/>
                  </a:cubicBezTo>
                  <a:lnTo>
                    <a:pt x="1331" y="1685"/>
                  </a:lnTo>
                  <a:cubicBezTo>
                    <a:pt x="1348" y="1668"/>
                    <a:pt x="1366" y="1642"/>
                    <a:pt x="1383" y="1625"/>
                  </a:cubicBezTo>
                  <a:cubicBezTo>
                    <a:pt x="1478" y="1487"/>
                    <a:pt x="1504" y="1314"/>
                    <a:pt x="1469" y="1158"/>
                  </a:cubicBezTo>
                  <a:cubicBezTo>
                    <a:pt x="1383" y="908"/>
                    <a:pt x="1271" y="674"/>
                    <a:pt x="1124" y="467"/>
                  </a:cubicBezTo>
                  <a:lnTo>
                    <a:pt x="1124" y="406"/>
                  </a:lnTo>
                  <a:cubicBezTo>
                    <a:pt x="1072" y="346"/>
                    <a:pt x="1020" y="285"/>
                    <a:pt x="977" y="225"/>
                  </a:cubicBezTo>
                  <a:cubicBezTo>
                    <a:pt x="795" y="320"/>
                    <a:pt x="787" y="648"/>
                    <a:pt x="960" y="778"/>
                  </a:cubicBezTo>
                  <a:cubicBezTo>
                    <a:pt x="1029" y="821"/>
                    <a:pt x="1029" y="916"/>
                    <a:pt x="960" y="959"/>
                  </a:cubicBezTo>
                  <a:cubicBezTo>
                    <a:pt x="778" y="1089"/>
                    <a:pt x="787" y="1366"/>
                    <a:pt x="977" y="1495"/>
                  </a:cubicBezTo>
                  <a:cubicBezTo>
                    <a:pt x="1060" y="1563"/>
                    <a:pt x="1004" y="1684"/>
                    <a:pt x="914" y="1684"/>
                  </a:cubicBezTo>
                  <a:cubicBezTo>
                    <a:pt x="901" y="1684"/>
                    <a:pt x="887" y="1682"/>
                    <a:pt x="873" y="1677"/>
                  </a:cubicBezTo>
                  <a:cubicBezTo>
                    <a:pt x="588" y="1495"/>
                    <a:pt x="536" y="1106"/>
                    <a:pt x="752" y="864"/>
                  </a:cubicBezTo>
                  <a:cubicBezTo>
                    <a:pt x="554" y="605"/>
                    <a:pt x="597" y="182"/>
                    <a:pt x="873" y="35"/>
                  </a:cubicBezTo>
                  <a:cubicBezTo>
                    <a:pt x="865" y="26"/>
                    <a:pt x="856" y="9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5;p61">
              <a:extLst>
                <a:ext uri="{FF2B5EF4-FFF2-40B4-BE49-F238E27FC236}">
                  <a16:creationId xmlns:a16="http://schemas.microsoft.com/office/drawing/2014/main" id="{A7AFDF69-E742-A406-45B3-F9C37D847EC1}"/>
                </a:ext>
              </a:extLst>
            </p:cNvPr>
            <p:cNvSpPr/>
            <p:nvPr/>
          </p:nvSpPr>
          <p:spPr>
            <a:xfrm>
              <a:off x="3631225" y="1637775"/>
              <a:ext cx="54900" cy="18825"/>
            </a:xfrm>
            <a:custGeom>
              <a:avLst/>
              <a:gdLst/>
              <a:ahLst/>
              <a:cxnLst/>
              <a:rect l="l" t="t" r="r" b="b"/>
              <a:pathLst>
                <a:path w="2196" h="753" extrusionOk="0">
                  <a:moveTo>
                    <a:pt x="1" y="1"/>
                  </a:moveTo>
                  <a:lnTo>
                    <a:pt x="1" y="450"/>
                  </a:lnTo>
                  <a:lnTo>
                    <a:pt x="269" y="450"/>
                  </a:lnTo>
                  <a:lnTo>
                    <a:pt x="269" y="744"/>
                  </a:lnTo>
                  <a:lnTo>
                    <a:pt x="666" y="744"/>
                  </a:lnTo>
                  <a:lnTo>
                    <a:pt x="666" y="752"/>
                  </a:lnTo>
                  <a:lnTo>
                    <a:pt x="1522" y="752"/>
                  </a:lnTo>
                  <a:lnTo>
                    <a:pt x="1522" y="744"/>
                  </a:lnTo>
                  <a:lnTo>
                    <a:pt x="1928" y="744"/>
                  </a:lnTo>
                  <a:lnTo>
                    <a:pt x="1928" y="450"/>
                  </a:lnTo>
                  <a:lnTo>
                    <a:pt x="2196" y="450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6;p61">
              <a:extLst>
                <a:ext uri="{FF2B5EF4-FFF2-40B4-BE49-F238E27FC236}">
                  <a16:creationId xmlns:a16="http://schemas.microsoft.com/office/drawing/2014/main" id="{B2654589-74D5-F5A3-4DD9-386E8AA74790}"/>
                </a:ext>
              </a:extLst>
            </p:cNvPr>
            <p:cNvSpPr/>
            <p:nvPr/>
          </p:nvSpPr>
          <p:spPr>
            <a:xfrm>
              <a:off x="3646800" y="1825500"/>
              <a:ext cx="125075" cy="187300"/>
            </a:xfrm>
            <a:custGeom>
              <a:avLst/>
              <a:gdLst/>
              <a:ahLst/>
              <a:cxnLst/>
              <a:rect l="l" t="t" r="r" b="b"/>
              <a:pathLst>
                <a:path w="5003" h="7492" extrusionOk="0">
                  <a:moveTo>
                    <a:pt x="3102" y="0"/>
                  </a:moveTo>
                  <a:lnTo>
                    <a:pt x="2074" y="87"/>
                  </a:lnTo>
                  <a:cubicBezTo>
                    <a:pt x="2108" y="804"/>
                    <a:pt x="1884" y="1746"/>
                    <a:pt x="1322" y="2169"/>
                  </a:cubicBezTo>
                  <a:cubicBezTo>
                    <a:pt x="1055" y="2367"/>
                    <a:pt x="814" y="2455"/>
                    <a:pt x="590" y="2455"/>
                  </a:cubicBezTo>
                  <a:cubicBezTo>
                    <a:pt x="451" y="2455"/>
                    <a:pt x="319" y="2422"/>
                    <a:pt x="190" y="2359"/>
                  </a:cubicBezTo>
                  <a:cubicBezTo>
                    <a:pt x="156" y="2636"/>
                    <a:pt x="0" y="3163"/>
                    <a:pt x="35" y="3361"/>
                  </a:cubicBezTo>
                  <a:cubicBezTo>
                    <a:pt x="61" y="3396"/>
                    <a:pt x="104" y="3422"/>
                    <a:pt x="147" y="3448"/>
                  </a:cubicBezTo>
                  <a:cubicBezTo>
                    <a:pt x="230" y="3485"/>
                    <a:pt x="343" y="3506"/>
                    <a:pt x="458" y="3506"/>
                  </a:cubicBezTo>
                  <a:cubicBezTo>
                    <a:pt x="607" y="3506"/>
                    <a:pt x="759" y="3470"/>
                    <a:pt x="847" y="3387"/>
                  </a:cubicBezTo>
                  <a:cubicBezTo>
                    <a:pt x="869" y="3366"/>
                    <a:pt x="893" y="3356"/>
                    <a:pt x="918" y="3356"/>
                  </a:cubicBezTo>
                  <a:cubicBezTo>
                    <a:pt x="999" y="3356"/>
                    <a:pt x="1074" y="3461"/>
                    <a:pt x="994" y="3534"/>
                  </a:cubicBezTo>
                  <a:cubicBezTo>
                    <a:pt x="844" y="3657"/>
                    <a:pt x="656" y="3721"/>
                    <a:pt x="464" y="3721"/>
                  </a:cubicBezTo>
                  <a:cubicBezTo>
                    <a:pt x="413" y="3721"/>
                    <a:pt x="362" y="3716"/>
                    <a:pt x="311" y="3707"/>
                  </a:cubicBezTo>
                  <a:lnTo>
                    <a:pt x="311" y="3707"/>
                  </a:lnTo>
                  <a:lnTo>
                    <a:pt x="959" y="4951"/>
                  </a:lnTo>
                  <a:cubicBezTo>
                    <a:pt x="1167" y="4804"/>
                    <a:pt x="1348" y="4631"/>
                    <a:pt x="1521" y="4441"/>
                  </a:cubicBezTo>
                  <a:cubicBezTo>
                    <a:pt x="1841" y="4096"/>
                    <a:pt x="2195" y="3750"/>
                    <a:pt x="2333" y="3292"/>
                  </a:cubicBezTo>
                  <a:cubicBezTo>
                    <a:pt x="2354" y="3247"/>
                    <a:pt x="2393" y="3227"/>
                    <a:pt x="2431" y="3227"/>
                  </a:cubicBezTo>
                  <a:cubicBezTo>
                    <a:pt x="2489" y="3227"/>
                    <a:pt x="2546" y="3272"/>
                    <a:pt x="2540" y="3344"/>
                  </a:cubicBezTo>
                  <a:cubicBezTo>
                    <a:pt x="2368" y="3914"/>
                    <a:pt x="1892" y="4398"/>
                    <a:pt x="1478" y="4796"/>
                  </a:cubicBezTo>
                  <a:cubicBezTo>
                    <a:pt x="1339" y="4925"/>
                    <a:pt x="1192" y="5046"/>
                    <a:pt x="1046" y="5150"/>
                  </a:cubicBezTo>
                  <a:lnTo>
                    <a:pt x="821" y="6118"/>
                  </a:lnTo>
                  <a:lnTo>
                    <a:pt x="1132" y="7491"/>
                  </a:lnTo>
                  <a:cubicBezTo>
                    <a:pt x="1676" y="6921"/>
                    <a:pt x="2290" y="6394"/>
                    <a:pt x="2860" y="5858"/>
                  </a:cubicBezTo>
                  <a:cubicBezTo>
                    <a:pt x="3551" y="5193"/>
                    <a:pt x="4243" y="4502"/>
                    <a:pt x="5003" y="3923"/>
                  </a:cubicBezTo>
                  <a:cubicBezTo>
                    <a:pt x="4692" y="3862"/>
                    <a:pt x="4398" y="3716"/>
                    <a:pt x="4165" y="3491"/>
                  </a:cubicBezTo>
                  <a:cubicBezTo>
                    <a:pt x="3681" y="3033"/>
                    <a:pt x="3266" y="2489"/>
                    <a:pt x="2947" y="1901"/>
                  </a:cubicBezTo>
                  <a:lnTo>
                    <a:pt x="2929" y="1884"/>
                  </a:lnTo>
                  <a:lnTo>
                    <a:pt x="2601" y="1962"/>
                  </a:lnTo>
                  <a:cubicBezTo>
                    <a:pt x="2523" y="1426"/>
                    <a:pt x="2411" y="717"/>
                    <a:pt x="2350" y="527"/>
                  </a:cubicBezTo>
                  <a:cubicBezTo>
                    <a:pt x="2324" y="424"/>
                    <a:pt x="2264" y="337"/>
                    <a:pt x="2186" y="268"/>
                  </a:cubicBezTo>
                  <a:lnTo>
                    <a:pt x="2186" y="268"/>
                  </a:lnTo>
                  <a:lnTo>
                    <a:pt x="2947" y="346"/>
                  </a:lnTo>
                  <a:cubicBezTo>
                    <a:pt x="2990" y="225"/>
                    <a:pt x="3042" y="113"/>
                    <a:pt x="3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7;p61">
              <a:extLst>
                <a:ext uri="{FF2B5EF4-FFF2-40B4-BE49-F238E27FC236}">
                  <a16:creationId xmlns:a16="http://schemas.microsoft.com/office/drawing/2014/main" id="{D365E73C-17E8-7372-369A-0B5853C2D677}"/>
                </a:ext>
              </a:extLst>
            </p:cNvPr>
            <p:cNvSpPr/>
            <p:nvPr/>
          </p:nvSpPr>
          <p:spPr>
            <a:xfrm>
              <a:off x="3742700" y="1830450"/>
              <a:ext cx="39125" cy="52100"/>
            </a:xfrm>
            <a:custGeom>
              <a:avLst/>
              <a:gdLst/>
              <a:ahLst/>
              <a:cxnLst/>
              <a:rect l="l" t="t" r="r" b="b"/>
              <a:pathLst>
                <a:path w="1565" h="2084" extrusionOk="0">
                  <a:moveTo>
                    <a:pt x="726" y="1"/>
                  </a:moveTo>
                  <a:cubicBezTo>
                    <a:pt x="493" y="182"/>
                    <a:pt x="260" y="372"/>
                    <a:pt x="26" y="563"/>
                  </a:cubicBezTo>
                  <a:lnTo>
                    <a:pt x="0" y="580"/>
                  </a:lnTo>
                  <a:lnTo>
                    <a:pt x="0" y="597"/>
                  </a:lnTo>
                  <a:lnTo>
                    <a:pt x="0" y="1556"/>
                  </a:lnTo>
                  <a:cubicBezTo>
                    <a:pt x="0" y="1565"/>
                    <a:pt x="9" y="1573"/>
                    <a:pt x="9" y="1582"/>
                  </a:cubicBezTo>
                  <a:cubicBezTo>
                    <a:pt x="52" y="1720"/>
                    <a:pt x="251" y="1841"/>
                    <a:pt x="363" y="1910"/>
                  </a:cubicBezTo>
                  <a:cubicBezTo>
                    <a:pt x="458" y="1988"/>
                    <a:pt x="571" y="2040"/>
                    <a:pt x="692" y="2083"/>
                  </a:cubicBezTo>
                  <a:cubicBezTo>
                    <a:pt x="709" y="2075"/>
                    <a:pt x="726" y="2075"/>
                    <a:pt x="752" y="2075"/>
                  </a:cubicBezTo>
                  <a:lnTo>
                    <a:pt x="761" y="2075"/>
                  </a:lnTo>
                  <a:cubicBezTo>
                    <a:pt x="774" y="2066"/>
                    <a:pt x="789" y="2062"/>
                    <a:pt x="804" y="2062"/>
                  </a:cubicBezTo>
                  <a:cubicBezTo>
                    <a:pt x="819" y="2062"/>
                    <a:pt x="834" y="2066"/>
                    <a:pt x="847" y="2075"/>
                  </a:cubicBezTo>
                  <a:cubicBezTo>
                    <a:pt x="1141" y="2066"/>
                    <a:pt x="1461" y="1867"/>
                    <a:pt x="1556" y="1591"/>
                  </a:cubicBezTo>
                  <a:cubicBezTo>
                    <a:pt x="1564" y="1591"/>
                    <a:pt x="1564" y="1591"/>
                    <a:pt x="1564" y="1582"/>
                  </a:cubicBezTo>
                  <a:lnTo>
                    <a:pt x="1564" y="588"/>
                  </a:lnTo>
                  <a:lnTo>
                    <a:pt x="1564" y="580"/>
                  </a:lnTo>
                  <a:cubicBezTo>
                    <a:pt x="1478" y="528"/>
                    <a:pt x="1392" y="468"/>
                    <a:pt x="1297" y="416"/>
                  </a:cubicBezTo>
                  <a:cubicBezTo>
                    <a:pt x="1098" y="303"/>
                    <a:pt x="865" y="182"/>
                    <a:pt x="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18;p61">
              <a:extLst>
                <a:ext uri="{FF2B5EF4-FFF2-40B4-BE49-F238E27FC236}">
                  <a16:creationId xmlns:a16="http://schemas.microsoft.com/office/drawing/2014/main" id="{559D0D42-A57C-1257-793B-C245A4A0C564}"/>
                </a:ext>
              </a:extLst>
            </p:cNvPr>
            <p:cNvSpPr/>
            <p:nvPr/>
          </p:nvSpPr>
          <p:spPr>
            <a:xfrm>
              <a:off x="3727574" y="1848175"/>
              <a:ext cx="14075" cy="45175"/>
            </a:xfrm>
            <a:custGeom>
              <a:avLst/>
              <a:gdLst/>
              <a:ahLst/>
              <a:cxnLst/>
              <a:rect l="l" t="t" r="r" b="b"/>
              <a:pathLst>
                <a:path w="563" h="1807" extrusionOk="0">
                  <a:moveTo>
                    <a:pt x="398" y="0"/>
                  </a:moveTo>
                  <a:cubicBezTo>
                    <a:pt x="320" y="35"/>
                    <a:pt x="243" y="61"/>
                    <a:pt x="173" y="95"/>
                  </a:cubicBezTo>
                  <a:lnTo>
                    <a:pt x="173" y="191"/>
                  </a:lnTo>
                  <a:lnTo>
                    <a:pt x="87" y="294"/>
                  </a:lnTo>
                  <a:lnTo>
                    <a:pt x="1" y="1063"/>
                  </a:lnTo>
                  <a:cubicBezTo>
                    <a:pt x="148" y="1322"/>
                    <a:pt x="303" y="1573"/>
                    <a:pt x="485" y="1806"/>
                  </a:cubicBezTo>
                  <a:cubicBezTo>
                    <a:pt x="510" y="1711"/>
                    <a:pt x="528" y="1616"/>
                    <a:pt x="536" y="1513"/>
                  </a:cubicBezTo>
                  <a:cubicBezTo>
                    <a:pt x="554" y="1417"/>
                    <a:pt x="562" y="1322"/>
                    <a:pt x="562" y="1227"/>
                  </a:cubicBezTo>
                  <a:cubicBezTo>
                    <a:pt x="502" y="1201"/>
                    <a:pt x="476" y="1141"/>
                    <a:pt x="502" y="1080"/>
                  </a:cubicBezTo>
                  <a:cubicBezTo>
                    <a:pt x="485" y="1055"/>
                    <a:pt x="467" y="1037"/>
                    <a:pt x="450" y="1011"/>
                  </a:cubicBezTo>
                  <a:cubicBezTo>
                    <a:pt x="415" y="994"/>
                    <a:pt x="398" y="960"/>
                    <a:pt x="398" y="925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19;p61">
              <a:extLst>
                <a:ext uri="{FF2B5EF4-FFF2-40B4-BE49-F238E27FC236}">
                  <a16:creationId xmlns:a16="http://schemas.microsoft.com/office/drawing/2014/main" id="{0E76BEBF-C459-3998-3088-846D9E4ACE5B}"/>
                </a:ext>
              </a:extLst>
            </p:cNvPr>
            <p:cNvSpPr/>
            <p:nvPr/>
          </p:nvSpPr>
          <p:spPr>
            <a:xfrm>
              <a:off x="3742925" y="1881225"/>
              <a:ext cx="38250" cy="37900"/>
            </a:xfrm>
            <a:custGeom>
              <a:avLst/>
              <a:gdLst/>
              <a:ahLst/>
              <a:cxnLst/>
              <a:rect l="l" t="t" r="r" b="b"/>
              <a:pathLst>
                <a:path w="1530" h="1516" extrusionOk="0">
                  <a:moveTo>
                    <a:pt x="147" y="0"/>
                  </a:moveTo>
                  <a:cubicBezTo>
                    <a:pt x="147" y="113"/>
                    <a:pt x="130" y="216"/>
                    <a:pt x="112" y="329"/>
                  </a:cubicBezTo>
                  <a:cubicBezTo>
                    <a:pt x="95" y="450"/>
                    <a:pt x="61" y="562"/>
                    <a:pt x="0" y="666"/>
                  </a:cubicBezTo>
                  <a:cubicBezTo>
                    <a:pt x="374" y="1130"/>
                    <a:pt x="832" y="1516"/>
                    <a:pt x="1279" y="1516"/>
                  </a:cubicBezTo>
                  <a:cubicBezTo>
                    <a:pt x="1349" y="1516"/>
                    <a:pt x="1418" y="1506"/>
                    <a:pt x="1486" y="1487"/>
                  </a:cubicBezTo>
                  <a:lnTo>
                    <a:pt x="1530" y="1478"/>
                  </a:lnTo>
                  <a:cubicBezTo>
                    <a:pt x="1530" y="994"/>
                    <a:pt x="1495" y="519"/>
                    <a:pt x="1426" y="44"/>
                  </a:cubicBezTo>
                  <a:cubicBezTo>
                    <a:pt x="1244" y="182"/>
                    <a:pt x="1020" y="260"/>
                    <a:pt x="795" y="260"/>
                  </a:cubicBezTo>
                  <a:cubicBezTo>
                    <a:pt x="773" y="267"/>
                    <a:pt x="748" y="270"/>
                    <a:pt x="723" y="270"/>
                  </a:cubicBezTo>
                  <a:cubicBezTo>
                    <a:pt x="572" y="270"/>
                    <a:pt x="380" y="153"/>
                    <a:pt x="277" y="87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20;p61">
              <a:extLst>
                <a:ext uri="{FF2B5EF4-FFF2-40B4-BE49-F238E27FC236}">
                  <a16:creationId xmlns:a16="http://schemas.microsoft.com/office/drawing/2014/main" id="{745C291D-3B21-2E7F-1152-5A274A7D7768}"/>
                </a:ext>
              </a:extLst>
            </p:cNvPr>
            <p:cNvSpPr/>
            <p:nvPr/>
          </p:nvSpPr>
          <p:spPr>
            <a:xfrm>
              <a:off x="3785475" y="1895050"/>
              <a:ext cx="21625" cy="26150"/>
            </a:xfrm>
            <a:custGeom>
              <a:avLst/>
              <a:gdLst/>
              <a:ahLst/>
              <a:cxnLst/>
              <a:rect l="l" t="t" r="r" b="b"/>
              <a:pathLst>
                <a:path w="865" h="1046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94"/>
                    <a:pt x="35" y="579"/>
                    <a:pt x="44" y="864"/>
                  </a:cubicBezTo>
                  <a:cubicBezTo>
                    <a:pt x="81" y="860"/>
                    <a:pt x="119" y="857"/>
                    <a:pt x="157" y="857"/>
                  </a:cubicBezTo>
                  <a:cubicBezTo>
                    <a:pt x="385" y="857"/>
                    <a:pt x="612" y="942"/>
                    <a:pt x="864" y="1046"/>
                  </a:cubicBezTo>
                  <a:lnTo>
                    <a:pt x="864" y="1037"/>
                  </a:lnTo>
                  <a:cubicBezTo>
                    <a:pt x="605" y="839"/>
                    <a:pt x="389" y="588"/>
                    <a:pt x="208" y="320"/>
                  </a:cubicBezTo>
                  <a:cubicBezTo>
                    <a:pt x="139" y="208"/>
                    <a:pt x="61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1;p61">
              <a:extLst>
                <a:ext uri="{FF2B5EF4-FFF2-40B4-BE49-F238E27FC236}">
                  <a16:creationId xmlns:a16="http://schemas.microsoft.com/office/drawing/2014/main" id="{BA445BD7-99F5-B61D-ED87-E3A882EF8B69}"/>
                </a:ext>
              </a:extLst>
            </p:cNvPr>
            <p:cNvSpPr/>
            <p:nvPr/>
          </p:nvSpPr>
          <p:spPr>
            <a:xfrm>
              <a:off x="3784400" y="1847750"/>
              <a:ext cx="19250" cy="63100"/>
            </a:xfrm>
            <a:custGeom>
              <a:avLst/>
              <a:gdLst/>
              <a:ahLst/>
              <a:cxnLst/>
              <a:rect l="l" t="t" r="r" b="b"/>
              <a:pathLst>
                <a:path w="770" h="2524" extrusionOk="0">
                  <a:moveTo>
                    <a:pt x="112" y="0"/>
                  </a:moveTo>
                  <a:lnTo>
                    <a:pt x="112" y="916"/>
                  </a:lnTo>
                  <a:cubicBezTo>
                    <a:pt x="112" y="942"/>
                    <a:pt x="104" y="968"/>
                    <a:pt x="87" y="985"/>
                  </a:cubicBezTo>
                  <a:cubicBezTo>
                    <a:pt x="61" y="1046"/>
                    <a:pt x="35" y="1097"/>
                    <a:pt x="0" y="1141"/>
                  </a:cubicBezTo>
                  <a:cubicBezTo>
                    <a:pt x="35" y="1547"/>
                    <a:pt x="268" y="1858"/>
                    <a:pt x="493" y="2178"/>
                  </a:cubicBezTo>
                  <a:cubicBezTo>
                    <a:pt x="579" y="2299"/>
                    <a:pt x="674" y="2411"/>
                    <a:pt x="769" y="2523"/>
                  </a:cubicBezTo>
                  <a:lnTo>
                    <a:pt x="622" y="2065"/>
                  </a:lnTo>
                  <a:lnTo>
                    <a:pt x="432" y="311"/>
                  </a:lnTo>
                  <a:lnTo>
                    <a:pt x="346" y="208"/>
                  </a:lnTo>
                  <a:lnTo>
                    <a:pt x="346" y="112"/>
                  </a:lnTo>
                  <a:cubicBezTo>
                    <a:pt x="268" y="78"/>
                    <a:pt x="190" y="4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22;p61">
              <a:extLst>
                <a:ext uri="{FF2B5EF4-FFF2-40B4-BE49-F238E27FC236}">
                  <a16:creationId xmlns:a16="http://schemas.microsoft.com/office/drawing/2014/main" id="{AEEBC213-A2F8-A21F-3162-C5623B3A31C7}"/>
                </a:ext>
              </a:extLst>
            </p:cNvPr>
            <p:cNvSpPr/>
            <p:nvPr/>
          </p:nvSpPr>
          <p:spPr>
            <a:xfrm>
              <a:off x="3724550" y="1803350"/>
              <a:ext cx="76075" cy="41400"/>
            </a:xfrm>
            <a:custGeom>
              <a:avLst/>
              <a:gdLst/>
              <a:ahLst/>
              <a:cxnLst/>
              <a:rect l="l" t="t" r="r" b="b"/>
              <a:pathLst>
                <a:path w="3043" h="1656" extrusionOk="0">
                  <a:moveTo>
                    <a:pt x="1478" y="411"/>
                  </a:moveTo>
                  <a:cubicBezTo>
                    <a:pt x="1625" y="411"/>
                    <a:pt x="1625" y="627"/>
                    <a:pt x="1478" y="627"/>
                  </a:cubicBezTo>
                  <a:lnTo>
                    <a:pt x="1470" y="627"/>
                  </a:lnTo>
                  <a:cubicBezTo>
                    <a:pt x="1323" y="627"/>
                    <a:pt x="1323" y="411"/>
                    <a:pt x="1470" y="411"/>
                  </a:cubicBezTo>
                  <a:close/>
                  <a:moveTo>
                    <a:pt x="1962" y="575"/>
                  </a:moveTo>
                  <a:cubicBezTo>
                    <a:pt x="2109" y="575"/>
                    <a:pt x="2109" y="791"/>
                    <a:pt x="1962" y="791"/>
                  </a:cubicBezTo>
                  <a:lnTo>
                    <a:pt x="1953" y="791"/>
                  </a:lnTo>
                  <a:cubicBezTo>
                    <a:pt x="1815" y="791"/>
                    <a:pt x="1815" y="575"/>
                    <a:pt x="1953" y="575"/>
                  </a:cubicBezTo>
                  <a:close/>
                  <a:moveTo>
                    <a:pt x="986" y="584"/>
                  </a:moveTo>
                  <a:cubicBezTo>
                    <a:pt x="1124" y="584"/>
                    <a:pt x="1124" y="800"/>
                    <a:pt x="986" y="800"/>
                  </a:cubicBezTo>
                  <a:cubicBezTo>
                    <a:pt x="839" y="800"/>
                    <a:pt x="839" y="584"/>
                    <a:pt x="986" y="584"/>
                  </a:cubicBezTo>
                  <a:close/>
                  <a:moveTo>
                    <a:pt x="640" y="869"/>
                  </a:moveTo>
                  <a:cubicBezTo>
                    <a:pt x="778" y="869"/>
                    <a:pt x="778" y="1094"/>
                    <a:pt x="640" y="1094"/>
                  </a:cubicBezTo>
                  <a:lnTo>
                    <a:pt x="640" y="1085"/>
                  </a:lnTo>
                  <a:cubicBezTo>
                    <a:pt x="493" y="1085"/>
                    <a:pt x="493" y="869"/>
                    <a:pt x="640" y="869"/>
                  </a:cubicBezTo>
                  <a:close/>
                  <a:moveTo>
                    <a:pt x="2420" y="886"/>
                  </a:moveTo>
                  <a:cubicBezTo>
                    <a:pt x="2558" y="886"/>
                    <a:pt x="2558" y="1102"/>
                    <a:pt x="2420" y="1102"/>
                  </a:cubicBezTo>
                  <a:cubicBezTo>
                    <a:pt x="2273" y="1102"/>
                    <a:pt x="2273" y="886"/>
                    <a:pt x="2420" y="886"/>
                  </a:cubicBezTo>
                  <a:close/>
                  <a:moveTo>
                    <a:pt x="1555" y="0"/>
                  </a:moveTo>
                  <a:cubicBezTo>
                    <a:pt x="1454" y="0"/>
                    <a:pt x="1350" y="15"/>
                    <a:pt x="1245" y="48"/>
                  </a:cubicBezTo>
                  <a:cubicBezTo>
                    <a:pt x="597" y="247"/>
                    <a:pt x="217" y="765"/>
                    <a:pt x="1" y="1379"/>
                  </a:cubicBezTo>
                  <a:lnTo>
                    <a:pt x="269" y="1448"/>
                  </a:lnTo>
                  <a:cubicBezTo>
                    <a:pt x="185" y="1380"/>
                    <a:pt x="248" y="1259"/>
                    <a:pt x="340" y="1259"/>
                  </a:cubicBezTo>
                  <a:cubicBezTo>
                    <a:pt x="353" y="1259"/>
                    <a:pt x="367" y="1261"/>
                    <a:pt x="381" y="1266"/>
                  </a:cubicBezTo>
                  <a:cubicBezTo>
                    <a:pt x="490" y="1309"/>
                    <a:pt x="460" y="1474"/>
                    <a:pt x="346" y="1474"/>
                  </a:cubicBezTo>
                  <a:cubicBezTo>
                    <a:pt x="344" y="1474"/>
                    <a:pt x="341" y="1474"/>
                    <a:pt x="338" y="1474"/>
                  </a:cubicBezTo>
                  <a:cubicBezTo>
                    <a:pt x="333" y="1478"/>
                    <a:pt x="329" y="1480"/>
                    <a:pt x="325" y="1480"/>
                  </a:cubicBezTo>
                  <a:cubicBezTo>
                    <a:pt x="320" y="1480"/>
                    <a:pt x="316" y="1478"/>
                    <a:pt x="312" y="1474"/>
                  </a:cubicBezTo>
                  <a:lnTo>
                    <a:pt x="303" y="1647"/>
                  </a:lnTo>
                  <a:cubicBezTo>
                    <a:pt x="467" y="1577"/>
                    <a:pt x="614" y="1482"/>
                    <a:pt x="752" y="1379"/>
                  </a:cubicBezTo>
                  <a:cubicBezTo>
                    <a:pt x="968" y="1197"/>
                    <a:pt x="1184" y="1033"/>
                    <a:pt x="1400" y="860"/>
                  </a:cubicBezTo>
                  <a:cubicBezTo>
                    <a:pt x="1419" y="842"/>
                    <a:pt x="1445" y="833"/>
                    <a:pt x="1470" y="833"/>
                  </a:cubicBezTo>
                  <a:cubicBezTo>
                    <a:pt x="1492" y="833"/>
                    <a:pt x="1514" y="840"/>
                    <a:pt x="1530" y="852"/>
                  </a:cubicBezTo>
                  <a:cubicBezTo>
                    <a:pt x="1556" y="860"/>
                    <a:pt x="1573" y="878"/>
                    <a:pt x="1582" y="895"/>
                  </a:cubicBezTo>
                  <a:cubicBezTo>
                    <a:pt x="1712" y="1119"/>
                    <a:pt x="1979" y="1223"/>
                    <a:pt x="2187" y="1353"/>
                  </a:cubicBezTo>
                  <a:cubicBezTo>
                    <a:pt x="2351" y="1474"/>
                    <a:pt x="2532" y="1569"/>
                    <a:pt x="2722" y="1655"/>
                  </a:cubicBezTo>
                  <a:lnTo>
                    <a:pt x="2722" y="1534"/>
                  </a:lnTo>
                  <a:cubicBezTo>
                    <a:pt x="2576" y="1534"/>
                    <a:pt x="2576" y="1318"/>
                    <a:pt x="2722" y="1318"/>
                  </a:cubicBezTo>
                  <a:cubicBezTo>
                    <a:pt x="2783" y="1318"/>
                    <a:pt x="2835" y="1370"/>
                    <a:pt x="2826" y="1431"/>
                  </a:cubicBezTo>
                  <a:lnTo>
                    <a:pt x="3042" y="1370"/>
                  </a:lnTo>
                  <a:cubicBezTo>
                    <a:pt x="2831" y="728"/>
                    <a:pt x="2256" y="0"/>
                    <a:pt x="1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23;p61">
              <a:extLst>
                <a:ext uri="{FF2B5EF4-FFF2-40B4-BE49-F238E27FC236}">
                  <a16:creationId xmlns:a16="http://schemas.microsoft.com/office/drawing/2014/main" id="{089AF9F8-516E-4450-D275-735EC833BF45}"/>
                </a:ext>
              </a:extLst>
            </p:cNvPr>
            <p:cNvSpPr/>
            <p:nvPr/>
          </p:nvSpPr>
          <p:spPr>
            <a:xfrm>
              <a:off x="3801025" y="1824850"/>
              <a:ext cx="40625" cy="10375"/>
            </a:xfrm>
            <a:custGeom>
              <a:avLst/>
              <a:gdLst/>
              <a:ahLst/>
              <a:cxnLst/>
              <a:rect l="l" t="t" r="r" b="b"/>
              <a:pathLst>
                <a:path w="1625" h="415" extrusionOk="0">
                  <a:moveTo>
                    <a:pt x="1262" y="0"/>
                  </a:moveTo>
                  <a:lnTo>
                    <a:pt x="1167" y="164"/>
                  </a:lnTo>
                  <a:lnTo>
                    <a:pt x="0" y="26"/>
                  </a:lnTo>
                  <a:lnTo>
                    <a:pt x="0" y="26"/>
                  </a:lnTo>
                  <a:cubicBezTo>
                    <a:pt x="61" y="130"/>
                    <a:pt x="104" y="251"/>
                    <a:pt x="147" y="363"/>
                  </a:cubicBezTo>
                  <a:lnTo>
                    <a:pt x="1167" y="251"/>
                  </a:lnTo>
                  <a:lnTo>
                    <a:pt x="1262" y="415"/>
                  </a:lnTo>
                  <a:lnTo>
                    <a:pt x="1504" y="415"/>
                  </a:lnTo>
                  <a:lnTo>
                    <a:pt x="1625" y="208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4;p61">
              <a:extLst>
                <a:ext uri="{FF2B5EF4-FFF2-40B4-BE49-F238E27FC236}">
                  <a16:creationId xmlns:a16="http://schemas.microsoft.com/office/drawing/2014/main" id="{CBD97096-0B2E-F506-B66B-8F37C49D2ABA}"/>
                </a:ext>
              </a:extLst>
            </p:cNvPr>
            <p:cNvSpPr/>
            <p:nvPr/>
          </p:nvSpPr>
          <p:spPr>
            <a:xfrm>
              <a:off x="3705325" y="1762625"/>
              <a:ext cx="40425" cy="48425"/>
            </a:xfrm>
            <a:custGeom>
              <a:avLst/>
              <a:gdLst/>
              <a:ahLst/>
              <a:cxnLst/>
              <a:rect l="l" t="t" r="r" b="b"/>
              <a:pathLst>
                <a:path w="1617" h="1937" extrusionOk="0">
                  <a:moveTo>
                    <a:pt x="173" y="1"/>
                  </a:moveTo>
                  <a:lnTo>
                    <a:pt x="87" y="87"/>
                  </a:lnTo>
                  <a:lnTo>
                    <a:pt x="1" y="165"/>
                  </a:lnTo>
                  <a:lnTo>
                    <a:pt x="53" y="407"/>
                  </a:lnTo>
                  <a:lnTo>
                    <a:pt x="286" y="476"/>
                  </a:lnTo>
                  <a:lnTo>
                    <a:pt x="303" y="459"/>
                  </a:lnTo>
                  <a:lnTo>
                    <a:pt x="1167" y="1936"/>
                  </a:lnTo>
                  <a:cubicBezTo>
                    <a:pt x="1297" y="1798"/>
                    <a:pt x="1444" y="1686"/>
                    <a:pt x="1616" y="1599"/>
                  </a:cubicBezTo>
                  <a:lnTo>
                    <a:pt x="381" y="381"/>
                  </a:lnTo>
                  <a:lnTo>
                    <a:pt x="459" y="303"/>
                  </a:lnTo>
                  <a:lnTo>
                    <a:pt x="398" y="7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856;p47">
            <a:extLst>
              <a:ext uri="{FF2B5EF4-FFF2-40B4-BE49-F238E27FC236}">
                <a16:creationId xmlns:a16="http://schemas.microsoft.com/office/drawing/2014/main" id="{BB24C75F-F3A9-3E7F-B68E-5D85427896EB}"/>
              </a:ext>
            </a:extLst>
          </p:cNvPr>
          <p:cNvGrpSpPr/>
          <p:nvPr/>
        </p:nvGrpSpPr>
        <p:grpSpPr>
          <a:xfrm>
            <a:off x="5958769" y="440198"/>
            <a:ext cx="2546555" cy="2612393"/>
            <a:chOff x="6230505" y="421024"/>
            <a:chExt cx="2546555" cy="2612393"/>
          </a:xfrm>
        </p:grpSpPr>
        <p:sp>
          <p:nvSpPr>
            <p:cNvPr id="47" name="Google Shape;857;p47">
              <a:extLst>
                <a:ext uri="{FF2B5EF4-FFF2-40B4-BE49-F238E27FC236}">
                  <a16:creationId xmlns:a16="http://schemas.microsoft.com/office/drawing/2014/main" id="{20AB3444-8EF4-D79E-A9D8-FFD6CBBECC66}"/>
                </a:ext>
              </a:extLst>
            </p:cNvPr>
            <p:cNvSpPr/>
            <p:nvPr/>
          </p:nvSpPr>
          <p:spPr>
            <a:xfrm>
              <a:off x="6688706" y="2084135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8;p47">
              <a:extLst>
                <a:ext uri="{FF2B5EF4-FFF2-40B4-BE49-F238E27FC236}">
                  <a16:creationId xmlns:a16="http://schemas.microsoft.com/office/drawing/2014/main" id="{B1E9536C-B0C9-C0A2-C159-1899FFDAF21F}"/>
                </a:ext>
              </a:extLst>
            </p:cNvPr>
            <p:cNvSpPr/>
            <p:nvPr/>
          </p:nvSpPr>
          <p:spPr>
            <a:xfrm flipH="1" flipV="1">
              <a:off x="6880026" y="1177787"/>
              <a:ext cx="71152" cy="99237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9;p47">
              <a:extLst>
                <a:ext uri="{FF2B5EF4-FFF2-40B4-BE49-F238E27FC236}">
                  <a16:creationId xmlns:a16="http://schemas.microsoft.com/office/drawing/2014/main" id="{FA2EE574-EB9F-4613-DD70-A1FC39815344}"/>
                </a:ext>
              </a:extLst>
            </p:cNvPr>
            <p:cNvSpPr/>
            <p:nvPr/>
          </p:nvSpPr>
          <p:spPr>
            <a:xfrm>
              <a:off x="8386122" y="1543538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0;p47">
              <a:extLst>
                <a:ext uri="{FF2B5EF4-FFF2-40B4-BE49-F238E27FC236}">
                  <a16:creationId xmlns:a16="http://schemas.microsoft.com/office/drawing/2014/main" id="{49B609C3-C0DE-9CF4-4B7A-B10C9DF71AFE}"/>
                </a:ext>
              </a:extLst>
            </p:cNvPr>
            <p:cNvSpPr/>
            <p:nvPr/>
          </p:nvSpPr>
          <p:spPr>
            <a:xfrm>
              <a:off x="6716312" y="906156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2" y="0"/>
                  </a:moveTo>
                  <a:cubicBezTo>
                    <a:pt x="1542" y="1553"/>
                    <a:pt x="1" y="1553"/>
                    <a:pt x="1" y="1553"/>
                  </a:cubicBezTo>
                  <a:cubicBezTo>
                    <a:pt x="1542" y="1553"/>
                    <a:pt x="1542" y="3082"/>
                    <a:pt x="1542" y="3093"/>
                  </a:cubicBezTo>
                  <a:cubicBezTo>
                    <a:pt x="1542" y="1553"/>
                    <a:pt x="3083" y="1553"/>
                    <a:pt x="3083" y="1553"/>
                  </a:cubicBezTo>
                  <a:cubicBezTo>
                    <a:pt x="1542" y="1553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1;p47">
              <a:extLst>
                <a:ext uri="{FF2B5EF4-FFF2-40B4-BE49-F238E27FC236}">
                  <a16:creationId xmlns:a16="http://schemas.microsoft.com/office/drawing/2014/main" id="{714E91C7-3D16-02E5-2F78-831C53DBEE1E}"/>
                </a:ext>
              </a:extLst>
            </p:cNvPr>
            <p:cNvSpPr/>
            <p:nvPr/>
          </p:nvSpPr>
          <p:spPr>
            <a:xfrm flipH="1" flipV="1">
              <a:off x="7914781" y="621478"/>
              <a:ext cx="196638" cy="182942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2;p47">
              <a:extLst>
                <a:ext uri="{FF2B5EF4-FFF2-40B4-BE49-F238E27FC236}">
                  <a16:creationId xmlns:a16="http://schemas.microsoft.com/office/drawing/2014/main" id="{6D6DF9FD-E1D8-0C32-6F80-4BA7A32ACE39}"/>
                </a:ext>
              </a:extLst>
            </p:cNvPr>
            <p:cNvSpPr/>
            <p:nvPr/>
          </p:nvSpPr>
          <p:spPr>
            <a:xfrm flipH="1" flipV="1">
              <a:off x="8682077" y="1697347"/>
              <a:ext cx="94983" cy="135300"/>
            </a:xfrm>
            <a:custGeom>
              <a:avLst/>
              <a:gdLst/>
              <a:ahLst/>
              <a:cxnLst/>
              <a:rect l="l" t="t" r="r" b="b"/>
              <a:pathLst>
                <a:path w="3095" h="3083" extrusionOk="0">
                  <a:moveTo>
                    <a:pt x="1553" y="1"/>
                  </a:moveTo>
                  <a:cubicBezTo>
                    <a:pt x="1553" y="1542"/>
                    <a:pt x="1" y="1542"/>
                    <a:pt x="1" y="1542"/>
                  </a:cubicBezTo>
                  <a:cubicBezTo>
                    <a:pt x="1553" y="1542"/>
                    <a:pt x="1553" y="3082"/>
                    <a:pt x="1553" y="3082"/>
                  </a:cubicBezTo>
                  <a:cubicBezTo>
                    <a:pt x="1553" y="1542"/>
                    <a:pt x="3094" y="1542"/>
                    <a:pt x="3094" y="1542"/>
                  </a:cubicBezTo>
                  <a:cubicBezTo>
                    <a:pt x="1553" y="1542"/>
                    <a:pt x="1553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3;p47">
              <a:extLst>
                <a:ext uri="{FF2B5EF4-FFF2-40B4-BE49-F238E27FC236}">
                  <a16:creationId xmlns:a16="http://schemas.microsoft.com/office/drawing/2014/main" id="{ED5748C5-0B62-4A84-3531-936709B58A55}"/>
                </a:ext>
              </a:extLst>
            </p:cNvPr>
            <p:cNvSpPr/>
            <p:nvPr/>
          </p:nvSpPr>
          <p:spPr>
            <a:xfrm>
              <a:off x="6902857" y="421024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4;p47">
              <a:extLst>
                <a:ext uri="{FF2B5EF4-FFF2-40B4-BE49-F238E27FC236}">
                  <a16:creationId xmlns:a16="http://schemas.microsoft.com/office/drawing/2014/main" id="{4317075D-7E8C-7FF4-098D-23ADA9B117E4}"/>
                </a:ext>
              </a:extLst>
            </p:cNvPr>
            <p:cNvSpPr/>
            <p:nvPr/>
          </p:nvSpPr>
          <p:spPr>
            <a:xfrm>
              <a:off x="6902857" y="1506057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5;p47">
              <a:extLst>
                <a:ext uri="{FF2B5EF4-FFF2-40B4-BE49-F238E27FC236}">
                  <a16:creationId xmlns:a16="http://schemas.microsoft.com/office/drawing/2014/main" id="{E6044511-B94B-FEFC-CE77-5C533F1CD61A}"/>
                </a:ext>
              </a:extLst>
            </p:cNvPr>
            <p:cNvSpPr/>
            <p:nvPr/>
          </p:nvSpPr>
          <p:spPr>
            <a:xfrm>
              <a:off x="7172000" y="964410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6;p47">
              <a:extLst>
                <a:ext uri="{FF2B5EF4-FFF2-40B4-BE49-F238E27FC236}">
                  <a16:creationId xmlns:a16="http://schemas.microsoft.com/office/drawing/2014/main" id="{605806BB-5409-05EE-E0C3-10F210C466FF}"/>
                </a:ext>
              </a:extLst>
            </p:cNvPr>
            <p:cNvSpPr/>
            <p:nvPr/>
          </p:nvSpPr>
          <p:spPr>
            <a:xfrm>
              <a:off x="6230505" y="695095"/>
              <a:ext cx="191291" cy="190953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7;p47">
              <a:extLst>
                <a:ext uri="{FF2B5EF4-FFF2-40B4-BE49-F238E27FC236}">
                  <a16:creationId xmlns:a16="http://schemas.microsoft.com/office/drawing/2014/main" id="{E22E99FF-B77C-98F5-4279-5335035ADA9A}"/>
                </a:ext>
              </a:extLst>
            </p:cNvPr>
            <p:cNvSpPr/>
            <p:nvPr/>
          </p:nvSpPr>
          <p:spPr>
            <a:xfrm>
              <a:off x="8464349" y="910361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8;p47">
              <a:extLst>
                <a:ext uri="{FF2B5EF4-FFF2-40B4-BE49-F238E27FC236}">
                  <a16:creationId xmlns:a16="http://schemas.microsoft.com/office/drawing/2014/main" id="{D0B59F18-7E16-DBD6-C615-ED8CE6E7BCE6}"/>
                </a:ext>
              </a:extLst>
            </p:cNvPr>
            <p:cNvSpPr/>
            <p:nvPr/>
          </p:nvSpPr>
          <p:spPr>
            <a:xfrm>
              <a:off x="7128827" y="1843568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9;p47">
              <a:extLst>
                <a:ext uri="{FF2B5EF4-FFF2-40B4-BE49-F238E27FC236}">
                  <a16:creationId xmlns:a16="http://schemas.microsoft.com/office/drawing/2014/main" id="{15AF2DAA-414C-A13C-02EA-E4BFB4F10624}"/>
                </a:ext>
              </a:extLst>
            </p:cNvPr>
            <p:cNvSpPr/>
            <p:nvPr/>
          </p:nvSpPr>
          <p:spPr>
            <a:xfrm>
              <a:off x="8142178" y="2938462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0;p47">
              <a:extLst>
                <a:ext uri="{FF2B5EF4-FFF2-40B4-BE49-F238E27FC236}">
                  <a16:creationId xmlns:a16="http://schemas.microsoft.com/office/drawing/2014/main" id="{81FAFB23-A608-C007-EBAF-9247F0F47266}"/>
                </a:ext>
              </a:extLst>
            </p:cNvPr>
            <p:cNvSpPr/>
            <p:nvPr/>
          </p:nvSpPr>
          <p:spPr>
            <a:xfrm>
              <a:off x="7224488" y="2276450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9" name="Google Shape;662;p46">
            <a:extLst>
              <a:ext uri="{FF2B5EF4-FFF2-40B4-BE49-F238E27FC236}">
                <a16:creationId xmlns:a16="http://schemas.microsoft.com/office/drawing/2014/main" id="{2C1AF617-0E07-1F53-0AA5-AE641F395025}"/>
              </a:ext>
            </a:extLst>
          </p:cNvPr>
          <p:cNvSpPr txBox="1">
            <a:spLocks/>
          </p:cNvSpPr>
          <p:nvPr/>
        </p:nvSpPr>
        <p:spPr>
          <a:xfrm>
            <a:off x="1590735" y="2096004"/>
            <a:ext cx="825031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exciting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390" name="Google Shape;662;p46">
            <a:extLst>
              <a:ext uri="{FF2B5EF4-FFF2-40B4-BE49-F238E27FC236}">
                <a16:creationId xmlns:a16="http://schemas.microsoft.com/office/drawing/2014/main" id="{44C7E290-79E6-C44D-9EBC-CD500C8E9AD3}"/>
              </a:ext>
            </a:extLst>
          </p:cNvPr>
          <p:cNvSpPr txBox="1">
            <a:spLocks/>
          </p:cNvSpPr>
          <p:nvPr/>
        </p:nvSpPr>
        <p:spPr>
          <a:xfrm>
            <a:off x="3788980" y="2616314"/>
            <a:ext cx="783020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symbols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391" name="Google Shape;662;p46">
            <a:extLst>
              <a:ext uri="{FF2B5EF4-FFF2-40B4-BE49-F238E27FC236}">
                <a16:creationId xmlns:a16="http://schemas.microsoft.com/office/drawing/2014/main" id="{28D7669E-94E7-5E52-68C9-E3C340474E05}"/>
              </a:ext>
            </a:extLst>
          </p:cNvPr>
          <p:cNvSpPr txBox="1">
            <a:spLocks/>
          </p:cNvSpPr>
          <p:nvPr/>
        </p:nvSpPr>
        <p:spPr>
          <a:xfrm>
            <a:off x="2517838" y="3163748"/>
            <a:ext cx="650506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flights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1392" name="Google Shape;662;p46">
            <a:extLst>
              <a:ext uri="{FF2B5EF4-FFF2-40B4-BE49-F238E27FC236}">
                <a16:creationId xmlns:a16="http://schemas.microsoft.com/office/drawing/2014/main" id="{F532028B-C767-8F2A-378D-D44FFE1B6C53}"/>
              </a:ext>
            </a:extLst>
          </p:cNvPr>
          <p:cNvSpPr txBox="1">
            <a:spLocks/>
          </p:cNvSpPr>
          <p:nvPr/>
        </p:nvSpPr>
        <p:spPr>
          <a:xfrm>
            <a:off x="3405383" y="3663522"/>
            <a:ext cx="998451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interesting</a:t>
            </a:r>
            <a:endParaRPr lang="en-US" i="1">
              <a:solidFill>
                <a:schemeClr val="accent2"/>
              </a:solidFill>
            </a:endParaRPr>
          </a:p>
        </p:txBody>
      </p:sp>
      <p:grpSp>
        <p:nvGrpSpPr>
          <p:cNvPr id="1417" name="Google Shape;2871;p74">
            <a:extLst>
              <a:ext uri="{FF2B5EF4-FFF2-40B4-BE49-F238E27FC236}">
                <a16:creationId xmlns:a16="http://schemas.microsoft.com/office/drawing/2014/main" id="{2A1D7C98-ECAF-1830-ACB9-C63CB6418A26}"/>
              </a:ext>
            </a:extLst>
          </p:cNvPr>
          <p:cNvGrpSpPr/>
          <p:nvPr/>
        </p:nvGrpSpPr>
        <p:grpSpPr>
          <a:xfrm>
            <a:off x="9429360" y="331287"/>
            <a:ext cx="1847534" cy="3921904"/>
            <a:chOff x="1163325" y="1840200"/>
            <a:chExt cx="624300" cy="1175000"/>
          </a:xfrm>
        </p:grpSpPr>
        <p:sp>
          <p:nvSpPr>
            <p:cNvPr id="1418" name="Google Shape;2872;p74">
              <a:extLst>
                <a:ext uri="{FF2B5EF4-FFF2-40B4-BE49-F238E27FC236}">
                  <a16:creationId xmlns:a16="http://schemas.microsoft.com/office/drawing/2014/main" id="{A59A5F77-EF3E-02B3-EEC3-48D5BF979E7D}"/>
                </a:ext>
              </a:extLst>
            </p:cNvPr>
            <p:cNvSpPr/>
            <p:nvPr/>
          </p:nvSpPr>
          <p:spPr>
            <a:xfrm>
              <a:off x="1404575" y="2536525"/>
              <a:ext cx="142400" cy="138875"/>
            </a:xfrm>
            <a:custGeom>
              <a:avLst/>
              <a:gdLst/>
              <a:ahLst/>
              <a:cxnLst/>
              <a:rect l="l" t="t" r="r" b="b"/>
              <a:pathLst>
                <a:path w="5696" h="5555" extrusionOk="0">
                  <a:moveTo>
                    <a:pt x="0" y="1"/>
                  </a:moveTo>
                  <a:lnTo>
                    <a:pt x="0" y="2484"/>
                  </a:lnTo>
                  <a:lnTo>
                    <a:pt x="2730" y="2484"/>
                  </a:lnTo>
                  <a:lnTo>
                    <a:pt x="330" y="5437"/>
                  </a:lnTo>
                  <a:lnTo>
                    <a:pt x="471" y="5555"/>
                  </a:lnTo>
                  <a:lnTo>
                    <a:pt x="2848" y="2625"/>
                  </a:lnTo>
                  <a:lnTo>
                    <a:pt x="5248" y="5555"/>
                  </a:lnTo>
                  <a:lnTo>
                    <a:pt x="5378" y="5437"/>
                  </a:lnTo>
                  <a:lnTo>
                    <a:pt x="2966" y="2484"/>
                  </a:lnTo>
                  <a:lnTo>
                    <a:pt x="5696" y="2484"/>
                  </a:lnTo>
                  <a:lnTo>
                    <a:pt x="5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873;p74">
              <a:extLst>
                <a:ext uri="{FF2B5EF4-FFF2-40B4-BE49-F238E27FC236}">
                  <a16:creationId xmlns:a16="http://schemas.microsoft.com/office/drawing/2014/main" id="{F161D89D-2977-0ABA-1426-20F4C26576F5}"/>
                </a:ext>
              </a:extLst>
            </p:cNvPr>
            <p:cNvSpPr/>
            <p:nvPr/>
          </p:nvSpPr>
          <p:spPr>
            <a:xfrm>
              <a:off x="1163325" y="2924850"/>
              <a:ext cx="116525" cy="90350"/>
            </a:xfrm>
            <a:custGeom>
              <a:avLst/>
              <a:gdLst/>
              <a:ahLst/>
              <a:cxnLst/>
              <a:rect l="l" t="t" r="r" b="b"/>
              <a:pathLst>
                <a:path w="4661" h="3614" extrusionOk="0">
                  <a:moveTo>
                    <a:pt x="1" y="1"/>
                  </a:moveTo>
                  <a:lnTo>
                    <a:pt x="1" y="3613"/>
                  </a:lnTo>
                  <a:lnTo>
                    <a:pt x="4661" y="3613"/>
                  </a:lnTo>
                  <a:lnTo>
                    <a:pt x="46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874;p74">
              <a:extLst>
                <a:ext uri="{FF2B5EF4-FFF2-40B4-BE49-F238E27FC236}">
                  <a16:creationId xmlns:a16="http://schemas.microsoft.com/office/drawing/2014/main" id="{521C44F2-A443-DA9B-6BD1-0FA92957CA57}"/>
                </a:ext>
              </a:extLst>
            </p:cNvPr>
            <p:cNvSpPr/>
            <p:nvPr/>
          </p:nvSpPr>
          <p:spPr>
            <a:xfrm>
              <a:off x="1671100" y="2924850"/>
              <a:ext cx="116525" cy="90350"/>
            </a:xfrm>
            <a:custGeom>
              <a:avLst/>
              <a:gdLst/>
              <a:ahLst/>
              <a:cxnLst/>
              <a:rect l="l" t="t" r="r" b="b"/>
              <a:pathLst>
                <a:path w="4661" h="3614" extrusionOk="0">
                  <a:moveTo>
                    <a:pt x="0" y="1"/>
                  </a:moveTo>
                  <a:lnTo>
                    <a:pt x="0" y="3613"/>
                  </a:lnTo>
                  <a:lnTo>
                    <a:pt x="4660" y="3613"/>
                  </a:lnTo>
                  <a:lnTo>
                    <a:pt x="46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875;p74">
              <a:extLst>
                <a:ext uri="{FF2B5EF4-FFF2-40B4-BE49-F238E27FC236}">
                  <a16:creationId xmlns:a16="http://schemas.microsoft.com/office/drawing/2014/main" id="{14BE8029-5126-DA82-B610-6F7A0B78F4C6}"/>
                </a:ext>
              </a:extLst>
            </p:cNvPr>
            <p:cNvSpPr/>
            <p:nvPr/>
          </p:nvSpPr>
          <p:spPr>
            <a:xfrm>
              <a:off x="1253950" y="2353550"/>
              <a:ext cx="165650" cy="571025"/>
            </a:xfrm>
            <a:custGeom>
              <a:avLst/>
              <a:gdLst/>
              <a:ahLst/>
              <a:cxnLst/>
              <a:rect l="l" t="t" r="r" b="b"/>
              <a:pathLst>
                <a:path w="6626" h="22841" extrusionOk="0">
                  <a:moveTo>
                    <a:pt x="5790" y="1107"/>
                  </a:moveTo>
                  <a:lnTo>
                    <a:pt x="5790" y="1766"/>
                  </a:lnTo>
                  <a:lnTo>
                    <a:pt x="836" y="1766"/>
                  </a:lnTo>
                  <a:lnTo>
                    <a:pt x="836" y="1107"/>
                  </a:lnTo>
                  <a:close/>
                  <a:moveTo>
                    <a:pt x="5790" y="2530"/>
                  </a:moveTo>
                  <a:lnTo>
                    <a:pt x="5790" y="3189"/>
                  </a:lnTo>
                  <a:lnTo>
                    <a:pt x="836" y="3189"/>
                  </a:lnTo>
                  <a:lnTo>
                    <a:pt x="836" y="2530"/>
                  </a:lnTo>
                  <a:close/>
                  <a:moveTo>
                    <a:pt x="5790" y="3954"/>
                  </a:moveTo>
                  <a:lnTo>
                    <a:pt x="5790" y="4613"/>
                  </a:lnTo>
                  <a:lnTo>
                    <a:pt x="836" y="4613"/>
                  </a:lnTo>
                  <a:lnTo>
                    <a:pt x="836" y="3954"/>
                  </a:lnTo>
                  <a:close/>
                  <a:moveTo>
                    <a:pt x="5790" y="5378"/>
                  </a:moveTo>
                  <a:lnTo>
                    <a:pt x="5790" y="6037"/>
                  </a:lnTo>
                  <a:lnTo>
                    <a:pt x="836" y="6037"/>
                  </a:lnTo>
                  <a:lnTo>
                    <a:pt x="836" y="5378"/>
                  </a:lnTo>
                  <a:close/>
                  <a:moveTo>
                    <a:pt x="5790" y="6802"/>
                  </a:moveTo>
                  <a:lnTo>
                    <a:pt x="5790" y="7461"/>
                  </a:lnTo>
                  <a:lnTo>
                    <a:pt x="836" y="7461"/>
                  </a:lnTo>
                  <a:lnTo>
                    <a:pt x="836" y="6802"/>
                  </a:lnTo>
                  <a:close/>
                  <a:moveTo>
                    <a:pt x="5790" y="8226"/>
                  </a:moveTo>
                  <a:lnTo>
                    <a:pt x="5790" y="8885"/>
                  </a:lnTo>
                  <a:lnTo>
                    <a:pt x="836" y="8885"/>
                  </a:lnTo>
                  <a:lnTo>
                    <a:pt x="836" y="8226"/>
                  </a:lnTo>
                  <a:close/>
                  <a:moveTo>
                    <a:pt x="5790" y="9638"/>
                  </a:moveTo>
                  <a:lnTo>
                    <a:pt x="5790" y="10297"/>
                  </a:lnTo>
                  <a:lnTo>
                    <a:pt x="836" y="10297"/>
                  </a:lnTo>
                  <a:lnTo>
                    <a:pt x="836" y="9638"/>
                  </a:lnTo>
                  <a:close/>
                  <a:moveTo>
                    <a:pt x="5790" y="11062"/>
                  </a:moveTo>
                  <a:lnTo>
                    <a:pt x="5790" y="11721"/>
                  </a:lnTo>
                  <a:lnTo>
                    <a:pt x="836" y="11721"/>
                  </a:lnTo>
                  <a:lnTo>
                    <a:pt x="836" y="11062"/>
                  </a:lnTo>
                  <a:close/>
                  <a:moveTo>
                    <a:pt x="5790" y="12486"/>
                  </a:moveTo>
                  <a:lnTo>
                    <a:pt x="5790" y="13145"/>
                  </a:lnTo>
                  <a:lnTo>
                    <a:pt x="836" y="13145"/>
                  </a:lnTo>
                  <a:lnTo>
                    <a:pt x="836" y="12486"/>
                  </a:lnTo>
                  <a:close/>
                  <a:moveTo>
                    <a:pt x="5790" y="13910"/>
                  </a:moveTo>
                  <a:lnTo>
                    <a:pt x="5790" y="14568"/>
                  </a:lnTo>
                  <a:lnTo>
                    <a:pt x="836" y="14568"/>
                  </a:lnTo>
                  <a:lnTo>
                    <a:pt x="836" y="13910"/>
                  </a:lnTo>
                  <a:close/>
                  <a:moveTo>
                    <a:pt x="5790" y="15333"/>
                  </a:moveTo>
                  <a:lnTo>
                    <a:pt x="5790" y="15992"/>
                  </a:lnTo>
                  <a:lnTo>
                    <a:pt x="836" y="15992"/>
                  </a:lnTo>
                  <a:lnTo>
                    <a:pt x="836" y="15333"/>
                  </a:lnTo>
                  <a:close/>
                  <a:moveTo>
                    <a:pt x="5790" y="16757"/>
                  </a:moveTo>
                  <a:lnTo>
                    <a:pt x="5790" y="17416"/>
                  </a:lnTo>
                  <a:lnTo>
                    <a:pt x="836" y="17416"/>
                  </a:lnTo>
                  <a:lnTo>
                    <a:pt x="836" y="16757"/>
                  </a:lnTo>
                  <a:close/>
                  <a:moveTo>
                    <a:pt x="5790" y="18181"/>
                  </a:moveTo>
                  <a:lnTo>
                    <a:pt x="5790" y="18840"/>
                  </a:lnTo>
                  <a:lnTo>
                    <a:pt x="836" y="18840"/>
                  </a:lnTo>
                  <a:lnTo>
                    <a:pt x="836" y="18181"/>
                  </a:lnTo>
                  <a:close/>
                  <a:moveTo>
                    <a:pt x="5790" y="19605"/>
                  </a:moveTo>
                  <a:lnTo>
                    <a:pt x="5790" y="20264"/>
                  </a:lnTo>
                  <a:lnTo>
                    <a:pt x="836" y="20264"/>
                  </a:lnTo>
                  <a:lnTo>
                    <a:pt x="836" y="19605"/>
                  </a:lnTo>
                  <a:close/>
                  <a:moveTo>
                    <a:pt x="0" y="0"/>
                  </a:moveTo>
                  <a:lnTo>
                    <a:pt x="0" y="22841"/>
                  </a:lnTo>
                  <a:lnTo>
                    <a:pt x="6625" y="22841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876;p74">
              <a:extLst>
                <a:ext uri="{FF2B5EF4-FFF2-40B4-BE49-F238E27FC236}">
                  <a16:creationId xmlns:a16="http://schemas.microsoft.com/office/drawing/2014/main" id="{33108878-5F7D-2548-13DA-AFC923C3E4AD}"/>
                </a:ext>
              </a:extLst>
            </p:cNvPr>
            <p:cNvSpPr/>
            <p:nvPr/>
          </p:nvSpPr>
          <p:spPr>
            <a:xfrm>
              <a:off x="1297775" y="1840200"/>
              <a:ext cx="77700" cy="234475"/>
            </a:xfrm>
            <a:custGeom>
              <a:avLst/>
              <a:gdLst/>
              <a:ahLst/>
              <a:cxnLst/>
              <a:rect l="l" t="t" r="r" b="b"/>
              <a:pathLst>
                <a:path w="3108" h="9379" extrusionOk="0">
                  <a:moveTo>
                    <a:pt x="2436" y="7708"/>
                  </a:moveTo>
                  <a:lnTo>
                    <a:pt x="2436" y="8367"/>
                  </a:lnTo>
                  <a:lnTo>
                    <a:pt x="671" y="8367"/>
                  </a:lnTo>
                  <a:lnTo>
                    <a:pt x="671" y="7708"/>
                  </a:lnTo>
                  <a:close/>
                  <a:moveTo>
                    <a:pt x="1554" y="0"/>
                  </a:moveTo>
                  <a:cubicBezTo>
                    <a:pt x="1107" y="0"/>
                    <a:pt x="1036" y="636"/>
                    <a:pt x="1471" y="742"/>
                  </a:cubicBezTo>
                  <a:lnTo>
                    <a:pt x="1471" y="3707"/>
                  </a:lnTo>
                  <a:cubicBezTo>
                    <a:pt x="1165" y="3778"/>
                    <a:pt x="1071" y="4154"/>
                    <a:pt x="1318" y="4354"/>
                  </a:cubicBezTo>
                  <a:cubicBezTo>
                    <a:pt x="1024" y="4437"/>
                    <a:pt x="789" y="4672"/>
                    <a:pt x="718" y="4966"/>
                  </a:cubicBezTo>
                  <a:lnTo>
                    <a:pt x="648" y="4966"/>
                  </a:lnTo>
                  <a:lnTo>
                    <a:pt x="542" y="6708"/>
                  </a:lnTo>
                  <a:lnTo>
                    <a:pt x="165" y="6708"/>
                  </a:lnTo>
                  <a:lnTo>
                    <a:pt x="1" y="9379"/>
                  </a:lnTo>
                  <a:lnTo>
                    <a:pt x="3107" y="9379"/>
                  </a:lnTo>
                  <a:lnTo>
                    <a:pt x="2954" y="6696"/>
                  </a:lnTo>
                  <a:lnTo>
                    <a:pt x="2578" y="6696"/>
                  </a:lnTo>
                  <a:lnTo>
                    <a:pt x="2472" y="4954"/>
                  </a:lnTo>
                  <a:lnTo>
                    <a:pt x="2401" y="4954"/>
                  </a:lnTo>
                  <a:cubicBezTo>
                    <a:pt x="2319" y="4660"/>
                    <a:pt x="2095" y="4437"/>
                    <a:pt x="1801" y="4354"/>
                  </a:cubicBezTo>
                  <a:cubicBezTo>
                    <a:pt x="1883" y="4284"/>
                    <a:pt x="1942" y="4178"/>
                    <a:pt x="1942" y="4072"/>
                  </a:cubicBezTo>
                  <a:cubicBezTo>
                    <a:pt x="1942" y="3895"/>
                    <a:pt x="1813" y="3742"/>
                    <a:pt x="1648" y="3695"/>
                  </a:cubicBezTo>
                  <a:lnTo>
                    <a:pt x="1648" y="742"/>
                  </a:lnTo>
                  <a:cubicBezTo>
                    <a:pt x="2083" y="636"/>
                    <a:pt x="2001" y="0"/>
                    <a:pt x="1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877;p74">
              <a:extLst>
                <a:ext uri="{FF2B5EF4-FFF2-40B4-BE49-F238E27FC236}">
                  <a16:creationId xmlns:a16="http://schemas.microsoft.com/office/drawing/2014/main" id="{AA8E1CA5-5038-D1BB-E104-3B9FB537E32A}"/>
                </a:ext>
              </a:extLst>
            </p:cNvPr>
            <p:cNvSpPr/>
            <p:nvPr/>
          </p:nvSpPr>
          <p:spPr>
            <a:xfrm>
              <a:off x="1285425" y="2074650"/>
              <a:ext cx="102700" cy="108875"/>
            </a:xfrm>
            <a:custGeom>
              <a:avLst/>
              <a:gdLst/>
              <a:ahLst/>
              <a:cxnLst/>
              <a:rect l="l" t="t" r="r" b="b"/>
              <a:pathLst>
                <a:path w="4108" h="4355" extrusionOk="0">
                  <a:moveTo>
                    <a:pt x="3378" y="942"/>
                  </a:moveTo>
                  <a:lnTo>
                    <a:pt x="3389" y="1601"/>
                  </a:lnTo>
                  <a:lnTo>
                    <a:pt x="730" y="1601"/>
                  </a:lnTo>
                  <a:lnTo>
                    <a:pt x="730" y="942"/>
                  </a:lnTo>
                  <a:close/>
                  <a:moveTo>
                    <a:pt x="3378" y="2366"/>
                  </a:moveTo>
                  <a:lnTo>
                    <a:pt x="3389" y="3025"/>
                  </a:lnTo>
                  <a:lnTo>
                    <a:pt x="730" y="3025"/>
                  </a:lnTo>
                  <a:lnTo>
                    <a:pt x="730" y="2366"/>
                  </a:lnTo>
                  <a:close/>
                  <a:moveTo>
                    <a:pt x="0" y="1"/>
                  </a:moveTo>
                  <a:lnTo>
                    <a:pt x="0" y="4355"/>
                  </a:lnTo>
                  <a:lnTo>
                    <a:pt x="4107" y="4355"/>
                  </a:lnTo>
                  <a:lnTo>
                    <a:pt x="41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878;p74">
              <a:extLst>
                <a:ext uri="{FF2B5EF4-FFF2-40B4-BE49-F238E27FC236}">
                  <a16:creationId xmlns:a16="http://schemas.microsoft.com/office/drawing/2014/main" id="{1B267755-19BE-8EA7-2127-5D90C5E4C588}"/>
                </a:ext>
              </a:extLst>
            </p:cNvPr>
            <p:cNvSpPr/>
            <p:nvPr/>
          </p:nvSpPr>
          <p:spPr>
            <a:xfrm>
              <a:off x="1268950" y="2183500"/>
              <a:ext cx="135650" cy="170075"/>
            </a:xfrm>
            <a:custGeom>
              <a:avLst/>
              <a:gdLst/>
              <a:ahLst/>
              <a:cxnLst/>
              <a:rect l="l" t="t" r="r" b="b"/>
              <a:pathLst>
                <a:path w="5426" h="6803" extrusionOk="0">
                  <a:moveTo>
                    <a:pt x="4625" y="942"/>
                  </a:moveTo>
                  <a:lnTo>
                    <a:pt x="4625" y="1601"/>
                  </a:lnTo>
                  <a:lnTo>
                    <a:pt x="800" y="1601"/>
                  </a:lnTo>
                  <a:lnTo>
                    <a:pt x="800" y="942"/>
                  </a:lnTo>
                  <a:close/>
                  <a:moveTo>
                    <a:pt x="4625" y="2366"/>
                  </a:moveTo>
                  <a:lnTo>
                    <a:pt x="4625" y="3025"/>
                  </a:lnTo>
                  <a:lnTo>
                    <a:pt x="800" y="3025"/>
                  </a:lnTo>
                  <a:lnTo>
                    <a:pt x="800" y="2366"/>
                  </a:lnTo>
                  <a:close/>
                  <a:moveTo>
                    <a:pt x="4625" y="3790"/>
                  </a:moveTo>
                  <a:lnTo>
                    <a:pt x="4625" y="4449"/>
                  </a:lnTo>
                  <a:lnTo>
                    <a:pt x="800" y="4449"/>
                  </a:lnTo>
                  <a:lnTo>
                    <a:pt x="800" y="3790"/>
                  </a:lnTo>
                  <a:close/>
                  <a:moveTo>
                    <a:pt x="4625" y="5214"/>
                  </a:moveTo>
                  <a:lnTo>
                    <a:pt x="4625" y="5873"/>
                  </a:lnTo>
                  <a:lnTo>
                    <a:pt x="800" y="5873"/>
                  </a:lnTo>
                  <a:lnTo>
                    <a:pt x="800" y="5214"/>
                  </a:lnTo>
                  <a:close/>
                  <a:moveTo>
                    <a:pt x="0" y="1"/>
                  </a:moveTo>
                  <a:lnTo>
                    <a:pt x="0" y="6802"/>
                  </a:lnTo>
                  <a:lnTo>
                    <a:pt x="5425" y="6802"/>
                  </a:lnTo>
                  <a:lnTo>
                    <a:pt x="5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879;p74">
              <a:extLst>
                <a:ext uri="{FF2B5EF4-FFF2-40B4-BE49-F238E27FC236}">
                  <a16:creationId xmlns:a16="http://schemas.microsoft.com/office/drawing/2014/main" id="{811A315A-EBE7-27A7-9DC4-48E173E29721}"/>
                </a:ext>
              </a:extLst>
            </p:cNvPr>
            <p:cNvSpPr/>
            <p:nvPr/>
          </p:nvSpPr>
          <p:spPr>
            <a:xfrm>
              <a:off x="1531950" y="2353550"/>
              <a:ext cx="165650" cy="571025"/>
            </a:xfrm>
            <a:custGeom>
              <a:avLst/>
              <a:gdLst/>
              <a:ahLst/>
              <a:cxnLst/>
              <a:rect l="l" t="t" r="r" b="b"/>
              <a:pathLst>
                <a:path w="6626" h="22841" extrusionOk="0">
                  <a:moveTo>
                    <a:pt x="5790" y="1107"/>
                  </a:moveTo>
                  <a:lnTo>
                    <a:pt x="5790" y="1766"/>
                  </a:lnTo>
                  <a:lnTo>
                    <a:pt x="836" y="1766"/>
                  </a:lnTo>
                  <a:lnTo>
                    <a:pt x="836" y="1107"/>
                  </a:lnTo>
                  <a:close/>
                  <a:moveTo>
                    <a:pt x="5790" y="2530"/>
                  </a:moveTo>
                  <a:lnTo>
                    <a:pt x="5790" y="3189"/>
                  </a:lnTo>
                  <a:lnTo>
                    <a:pt x="836" y="3189"/>
                  </a:lnTo>
                  <a:lnTo>
                    <a:pt x="836" y="2530"/>
                  </a:lnTo>
                  <a:close/>
                  <a:moveTo>
                    <a:pt x="5790" y="3954"/>
                  </a:moveTo>
                  <a:lnTo>
                    <a:pt x="5790" y="4613"/>
                  </a:lnTo>
                  <a:lnTo>
                    <a:pt x="836" y="4613"/>
                  </a:lnTo>
                  <a:lnTo>
                    <a:pt x="836" y="3954"/>
                  </a:lnTo>
                  <a:close/>
                  <a:moveTo>
                    <a:pt x="5790" y="5378"/>
                  </a:moveTo>
                  <a:lnTo>
                    <a:pt x="5790" y="6037"/>
                  </a:lnTo>
                  <a:lnTo>
                    <a:pt x="836" y="6037"/>
                  </a:lnTo>
                  <a:lnTo>
                    <a:pt x="836" y="5378"/>
                  </a:lnTo>
                  <a:close/>
                  <a:moveTo>
                    <a:pt x="5790" y="6802"/>
                  </a:moveTo>
                  <a:lnTo>
                    <a:pt x="5790" y="7461"/>
                  </a:lnTo>
                  <a:lnTo>
                    <a:pt x="836" y="7461"/>
                  </a:lnTo>
                  <a:lnTo>
                    <a:pt x="836" y="6802"/>
                  </a:lnTo>
                  <a:close/>
                  <a:moveTo>
                    <a:pt x="5790" y="8226"/>
                  </a:moveTo>
                  <a:lnTo>
                    <a:pt x="5790" y="8885"/>
                  </a:lnTo>
                  <a:lnTo>
                    <a:pt x="836" y="8885"/>
                  </a:lnTo>
                  <a:lnTo>
                    <a:pt x="836" y="8226"/>
                  </a:lnTo>
                  <a:close/>
                  <a:moveTo>
                    <a:pt x="5790" y="9638"/>
                  </a:moveTo>
                  <a:lnTo>
                    <a:pt x="5790" y="10297"/>
                  </a:lnTo>
                  <a:lnTo>
                    <a:pt x="836" y="10297"/>
                  </a:lnTo>
                  <a:lnTo>
                    <a:pt x="836" y="9638"/>
                  </a:lnTo>
                  <a:close/>
                  <a:moveTo>
                    <a:pt x="5790" y="11062"/>
                  </a:moveTo>
                  <a:lnTo>
                    <a:pt x="5790" y="11721"/>
                  </a:lnTo>
                  <a:lnTo>
                    <a:pt x="836" y="11721"/>
                  </a:lnTo>
                  <a:lnTo>
                    <a:pt x="836" y="11062"/>
                  </a:lnTo>
                  <a:close/>
                  <a:moveTo>
                    <a:pt x="5790" y="12486"/>
                  </a:moveTo>
                  <a:lnTo>
                    <a:pt x="5790" y="13145"/>
                  </a:lnTo>
                  <a:lnTo>
                    <a:pt x="836" y="13145"/>
                  </a:lnTo>
                  <a:lnTo>
                    <a:pt x="836" y="12486"/>
                  </a:lnTo>
                  <a:close/>
                  <a:moveTo>
                    <a:pt x="5790" y="13910"/>
                  </a:moveTo>
                  <a:lnTo>
                    <a:pt x="5790" y="14568"/>
                  </a:lnTo>
                  <a:lnTo>
                    <a:pt x="836" y="14568"/>
                  </a:lnTo>
                  <a:lnTo>
                    <a:pt x="836" y="13910"/>
                  </a:lnTo>
                  <a:close/>
                  <a:moveTo>
                    <a:pt x="5790" y="15333"/>
                  </a:moveTo>
                  <a:lnTo>
                    <a:pt x="5790" y="15992"/>
                  </a:lnTo>
                  <a:lnTo>
                    <a:pt x="836" y="15992"/>
                  </a:lnTo>
                  <a:lnTo>
                    <a:pt x="836" y="15333"/>
                  </a:lnTo>
                  <a:close/>
                  <a:moveTo>
                    <a:pt x="5790" y="16757"/>
                  </a:moveTo>
                  <a:lnTo>
                    <a:pt x="5790" y="17416"/>
                  </a:lnTo>
                  <a:lnTo>
                    <a:pt x="836" y="17416"/>
                  </a:lnTo>
                  <a:lnTo>
                    <a:pt x="836" y="16757"/>
                  </a:lnTo>
                  <a:close/>
                  <a:moveTo>
                    <a:pt x="5790" y="18181"/>
                  </a:moveTo>
                  <a:lnTo>
                    <a:pt x="5790" y="18840"/>
                  </a:lnTo>
                  <a:lnTo>
                    <a:pt x="836" y="18840"/>
                  </a:lnTo>
                  <a:lnTo>
                    <a:pt x="836" y="18181"/>
                  </a:lnTo>
                  <a:close/>
                  <a:moveTo>
                    <a:pt x="5790" y="19605"/>
                  </a:moveTo>
                  <a:lnTo>
                    <a:pt x="5790" y="20264"/>
                  </a:lnTo>
                  <a:lnTo>
                    <a:pt x="836" y="20264"/>
                  </a:lnTo>
                  <a:lnTo>
                    <a:pt x="836" y="19605"/>
                  </a:lnTo>
                  <a:close/>
                  <a:moveTo>
                    <a:pt x="0" y="0"/>
                  </a:moveTo>
                  <a:lnTo>
                    <a:pt x="0" y="22841"/>
                  </a:lnTo>
                  <a:lnTo>
                    <a:pt x="6626" y="22841"/>
                  </a:lnTo>
                  <a:lnTo>
                    <a:pt x="6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880;p74">
              <a:extLst>
                <a:ext uri="{FF2B5EF4-FFF2-40B4-BE49-F238E27FC236}">
                  <a16:creationId xmlns:a16="http://schemas.microsoft.com/office/drawing/2014/main" id="{4A425522-B6F9-04A7-36D3-B5F8E93A541B}"/>
                </a:ext>
              </a:extLst>
            </p:cNvPr>
            <p:cNvSpPr/>
            <p:nvPr/>
          </p:nvSpPr>
          <p:spPr>
            <a:xfrm>
              <a:off x="1575775" y="1840200"/>
              <a:ext cx="77700" cy="234475"/>
            </a:xfrm>
            <a:custGeom>
              <a:avLst/>
              <a:gdLst/>
              <a:ahLst/>
              <a:cxnLst/>
              <a:rect l="l" t="t" r="r" b="b"/>
              <a:pathLst>
                <a:path w="3108" h="9379" extrusionOk="0">
                  <a:moveTo>
                    <a:pt x="2437" y="7708"/>
                  </a:moveTo>
                  <a:lnTo>
                    <a:pt x="2437" y="8367"/>
                  </a:lnTo>
                  <a:lnTo>
                    <a:pt x="672" y="8367"/>
                  </a:lnTo>
                  <a:lnTo>
                    <a:pt x="672" y="7708"/>
                  </a:lnTo>
                  <a:close/>
                  <a:moveTo>
                    <a:pt x="1554" y="0"/>
                  </a:moveTo>
                  <a:cubicBezTo>
                    <a:pt x="1107" y="0"/>
                    <a:pt x="1036" y="636"/>
                    <a:pt x="1472" y="742"/>
                  </a:cubicBezTo>
                  <a:lnTo>
                    <a:pt x="1472" y="3707"/>
                  </a:lnTo>
                  <a:cubicBezTo>
                    <a:pt x="1307" y="3742"/>
                    <a:pt x="1178" y="3895"/>
                    <a:pt x="1178" y="4072"/>
                  </a:cubicBezTo>
                  <a:cubicBezTo>
                    <a:pt x="1178" y="4190"/>
                    <a:pt x="1225" y="4284"/>
                    <a:pt x="1319" y="4354"/>
                  </a:cubicBezTo>
                  <a:cubicBezTo>
                    <a:pt x="1025" y="4437"/>
                    <a:pt x="789" y="4672"/>
                    <a:pt x="719" y="4966"/>
                  </a:cubicBezTo>
                  <a:lnTo>
                    <a:pt x="648" y="4966"/>
                  </a:lnTo>
                  <a:lnTo>
                    <a:pt x="542" y="6708"/>
                  </a:lnTo>
                  <a:lnTo>
                    <a:pt x="166" y="6708"/>
                  </a:lnTo>
                  <a:lnTo>
                    <a:pt x="1" y="9379"/>
                  </a:lnTo>
                  <a:lnTo>
                    <a:pt x="3107" y="9379"/>
                  </a:lnTo>
                  <a:lnTo>
                    <a:pt x="2954" y="6696"/>
                  </a:lnTo>
                  <a:lnTo>
                    <a:pt x="2578" y="6696"/>
                  </a:lnTo>
                  <a:lnTo>
                    <a:pt x="2472" y="4954"/>
                  </a:lnTo>
                  <a:lnTo>
                    <a:pt x="2401" y="4954"/>
                  </a:lnTo>
                  <a:cubicBezTo>
                    <a:pt x="2319" y="4660"/>
                    <a:pt x="2095" y="4437"/>
                    <a:pt x="1801" y="4354"/>
                  </a:cubicBezTo>
                  <a:cubicBezTo>
                    <a:pt x="2037" y="4154"/>
                    <a:pt x="1942" y="3766"/>
                    <a:pt x="1648" y="3695"/>
                  </a:cubicBezTo>
                  <a:lnTo>
                    <a:pt x="1648" y="742"/>
                  </a:lnTo>
                  <a:cubicBezTo>
                    <a:pt x="2084" y="636"/>
                    <a:pt x="2013" y="0"/>
                    <a:pt x="1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881;p74">
              <a:extLst>
                <a:ext uri="{FF2B5EF4-FFF2-40B4-BE49-F238E27FC236}">
                  <a16:creationId xmlns:a16="http://schemas.microsoft.com/office/drawing/2014/main" id="{16B73A04-ABBB-825E-0FC4-1D3B6568E2BC}"/>
                </a:ext>
              </a:extLst>
            </p:cNvPr>
            <p:cNvSpPr/>
            <p:nvPr/>
          </p:nvSpPr>
          <p:spPr>
            <a:xfrm>
              <a:off x="1563425" y="2074650"/>
              <a:ext cx="102700" cy="108875"/>
            </a:xfrm>
            <a:custGeom>
              <a:avLst/>
              <a:gdLst/>
              <a:ahLst/>
              <a:cxnLst/>
              <a:rect l="l" t="t" r="r" b="b"/>
              <a:pathLst>
                <a:path w="4108" h="4355" extrusionOk="0">
                  <a:moveTo>
                    <a:pt x="3378" y="942"/>
                  </a:moveTo>
                  <a:lnTo>
                    <a:pt x="3390" y="1601"/>
                  </a:lnTo>
                  <a:lnTo>
                    <a:pt x="730" y="1601"/>
                  </a:lnTo>
                  <a:lnTo>
                    <a:pt x="730" y="942"/>
                  </a:lnTo>
                  <a:close/>
                  <a:moveTo>
                    <a:pt x="3378" y="2366"/>
                  </a:moveTo>
                  <a:lnTo>
                    <a:pt x="3390" y="3025"/>
                  </a:lnTo>
                  <a:lnTo>
                    <a:pt x="730" y="3025"/>
                  </a:lnTo>
                  <a:lnTo>
                    <a:pt x="730" y="2366"/>
                  </a:lnTo>
                  <a:close/>
                  <a:moveTo>
                    <a:pt x="1" y="1"/>
                  </a:moveTo>
                  <a:lnTo>
                    <a:pt x="1" y="4355"/>
                  </a:lnTo>
                  <a:lnTo>
                    <a:pt x="4107" y="4355"/>
                  </a:lnTo>
                  <a:lnTo>
                    <a:pt x="41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882;p74">
              <a:extLst>
                <a:ext uri="{FF2B5EF4-FFF2-40B4-BE49-F238E27FC236}">
                  <a16:creationId xmlns:a16="http://schemas.microsoft.com/office/drawing/2014/main" id="{7847989B-CDAC-CC5E-DF09-F18B5BBA9714}"/>
                </a:ext>
              </a:extLst>
            </p:cNvPr>
            <p:cNvSpPr/>
            <p:nvPr/>
          </p:nvSpPr>
          <p:spPr>
            <a:xfrm>
              <a:off x="1547250" y="2183500"/>
              <a:ext cx="135350" cy="170075"/>
            </a:xfrm>
            <a:custGeom>
              <a:avLst/>
              <a:gdLst/>
              <a:ahLst/>
              <a:cxnLst/>
              <a:rect l="l" t="t" r="r" b="b"/>
              <a:pathLst>
                <a:path w="5414" h="6803" extrusionOk="0">
                  <a:moveTo>
                    <a:pt x="4625" y="942"/>
                  </a:moveTo>
                  <a:lnTo>
                    <a:pt x="4625" y="1601"/>
                  </a:lnTo>
                  <a:lnTo>
                    <a:pt x="801" y="1601"/>
                  </a:lnTo>
                  <a:lnTo>
                    <a:pt x="801" y="942"/>
                  </a:lnTo>
                  <a:close/>
                  <a:moveTo>
                    <a:pt x="4625" y="2366"/>
                  </a:moveTo>
                  <a:lnTo>
                    <a:pt x="4625" y="3025"/>
                  </a:lnTo>
                  <a:lnTo>
                    <a:pt x="801" y="3025"/>
                  </a:lnTo>
                  <a:lnTo>
                    <a:pt x="801" y="2366"/>
                  </a:lnTo>
                  <a:close/>
                  <a:moveTo>
                    <a:pt x="4625" y="3790"/>
                  </a:moveTo>
                  <a:lnTo>
                    <a:pt x="4625" y="4449"/>
                  </a:lnTo>
                  <a:lnTo>
                    <a:pt x="801" y="4449"/>
                  </a:lnTo>
                  <a:lnTo>
                    <a:pt x="801" y="3790"/>
                  </a:lnTo>
                  <a:close/>
                  <a:moveTo>
                    <a:pt x="4625" y="5214"/>
                  </a:moveTo>
                  <a:lnTo>
                    <a:pt x="4625" y="5873"/>
                  </a:lnTo>
                  <a:lnTo>
                    <a:pt x="801" y="5873"/>
                  </a:lnTo>
                  <a:lnTo>
                    <a:pt x="801" y="5214"/>
                  </a:lnTo>
                  <a:close/>
                  <a:moveTo>
                    <a:pt x="0" y="1"/>
                  </a:moveTo>
                  <a:lnTo>
                    <a:pt x="0" y="6802"/>
                  </a:lnTo>
                  <a:lnTo>
                    <a:pt x="5413" y="6802"/>
                  </a:lnTo>
                  <a:lnTo>
                    <a:pt x="5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883;p74">
              <a:extLst>
                <a:ext uri="{FF2B5EF4-FFF2-40B4-BE49-F238E27FC236}">
                  <a16:creationId xmlns:a16="http://schemas.microsoft.com/office/drawing/2014/main" id="{E68A9802-6477-75D2-732F-A15E66E806DA}"/>
                </a:ext>
              </a:extLst>
            </p:cNvPr>
            <p:cNvSpPr/>
            <p:nvPr/>
          </p:nvSpPr>
          <p:spPr>
            <a:xfrm>
              <a:off x="1367800" y="2842775"/>
              <a:ext cx="215950" cy="82100"/>
            </a:xfrm>
            <a:custGeom>
              <a:avLst/>
              <a:gdLst/>
              <a:ahLst/>
              <a:cxnLst/>
              <a:rect l="l" t="t" r="r" b="b"/>
              <a:pathLst>
                <a:path w="8638" h="3284" extrusionOk="0">
                  <a:moveTo>
                    <a:pt x="4319" y="1"/>
                  </a:moveTo>
                  <a:cubicBezTo>
                    <a:pt x="2307" y="1"/>
                    <a:pt x="541" y="1342"/>
                    <a:pt x="0" y="3284"/>
                  </a:cubicBezTo>
                  <a:lnTo>
                    <a:pt x="8638" y="3284"/>
                  </a:lnTo>
                  <a:cubicBezTo>
                    <a:pt x="8096" y="1342"/>
                    <a:pt x="6331" y="1"/>
                    <a:pt x="43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884;p74">
              <a:extLst>
                <a:ext uri="{FF2B5EF4-FFF2-40B4-BE49-F238E27FC236}">
                  <a16:creationId xmlns:a16="http://schemas.microsoft.com/office/drawing/2014/main" id="{4FC1DED5-BDAA-C3E8-ED4B-92412275C60B}"/>
                </a:ext>
              </a:extLst>
            </p:cNvPr>
            <p:cNvSpPr/>
            <p:nvPr/>
          </p:nvSpPr>
          <p:spPr>
            <a:xfrm>
              <a:off x="1412500" y="2842775"/>
              <a:ext cx="126525" cy="82100"/>
            </a:xfrm>
            <a:custGeom>
              <a:avLst/>
              <a:gdLst/>
              <a:ahLst/>
              <a:cxnLst/>
              <a:rect l="l" t="t" r="r" b="b"/>
              <a:pathLst>
                <a:path w="5061" h="3284" extrusionOk="0">
                  <a:moveTo>
                    <a:pt x="2531" y="1"/>
                  </a:moveTo>
                  <a:cubicBezTo>
                    <a:pt x="1331" y="1"/>
                    <a:pt x="307" y="1389"/>
                    <a:pt x="1" y="3284"/>
                  </a:cubicBezTo>
                  <a:lnTo>
                    <a:pt x="5061" y="3284"/>
                  </a:lnTo>
                  <a:cubicBezTo>
                    <a:pt x="4755" y="1389"/>
                    <a:pt x="3731" y="1"/>
                    <a:pt x="2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885;p74">
              <a:extLst>
                <a:ext uri="{FF2B5EF4-FFF2-40B4-BE49-F238E27FC236}">
                  <a16:creationId xmlns:a16="http://schemas.microsoft.com/office/drawing/2014/main" id="{0FC69381-49F1-2B9D-9D1A-D41942DD2143}"/>
                </a:ext>
              </a:extLst>
            </p:cNvPr>
            <p:cNvSpPr/>
            <p:nvPr/>
          </p:nvSpPr>
          <p:spPr>
            <a:xfrm>
              <a:off x="1253950" y="2924550"/>
              <a:ext cx="443650" cy="90650"/>
            </a:xfrm>
            <a:custGeom>
              <a:avLst/>
              <a:gdLst/>
              <a:ahLst/>
              <a:cxnLst/>
              <a:rect l="l" t="t" r="r" b="b"/>
              <a:pathLst>
                <a:path w="17746" h="3626" extrusionOk="0">
                  <a:moveTo>
                    <a:pt x="0" y="1"/>
                  </a:moveTo>
                  <a:lnTo>
                    <a:pt x="683" y="1213"/>
                  </a:lnTo>
                  <a:lnTo>
                    <a:pt x="683" y="3625"/>
                  </a:lnTo>
                  <a:lnTo>
                    <a:pt x="17063" y="3625"/>
                  </a:lnTo>
                  <a:lnTo>
                    <a:pt x="17063" y="1213"/>
                  </a:lnTo>
                  <a:lnTo>
                    <a:pt x="17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24;p57">
            <a:extLst>
              <a:ext uri="{FF2B5EF4-FFF2-40B4-BE49-F238E27FC236}">
                <a16:creationId xmlns:a16="http://schemas.microsoft.com/office/drawing/2014/main" id="{2B2289E1-0097-40EB-561A-4EE0D8FB3FFE}"/>
              </a:ext>
            </a:extLst>
          </p:cNvPr>
          <p:cNvSpPr txBox="1"/>
          <p:nvPr/>
        </p:nvSpPr>
        <p:spPr>
          <a:xfrm flipH="1">
            <a:off x="405457" y="2547789"/>
            <a:ext cx="1606261" cy="49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Ben Thanh Market</a:t>
            </a:r>
          </a:p>
        </p:txBody>
      </p:sp>
      <p:sp>
        <p:nvSpPr>
          <p:cNvPr id="6" name="Google Shape;1224;p57">
            <a:extLst>
              <a:ext uri="{FF2B5EF4-FFF2-40B4-BE49-F238E27FC236}">
                <a16:creationId xmlns:a16="http://schemas.microsoft.com/office/drawing/2014/main" id="{71687CA7-7323-C10F-A465-0DE3612585D2}"/>
              </a:ext>
            </a:extLst>
          </p:cNvPr>
          <p:cNvSpPr txBox="1"/>
          <p:nvPr/>
        </p:nvSpPr>
        <p:spPr>
          <a:xfrm flipH="1">
            <a:off x="3096731" y="3063806"/>
            <a:ext cx="1952788" cy="49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from Ha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Noi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 to HCM city</a:t>
            </a:r>
          </a:p>
        </p:txBody>
      </p:sp>
    </p:spTree>
    <p:extLst>
      <p:ext uri="{BB962C8B-B14F-4D97-AF65-F5344CB8AC3E}">
        <p14:creationId xmlns:p14="http://schemas.microsoft.com/office/powerpoint/2010/main" val="1531265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" grpId="0"/>
      <p:bldP spid="1390" grpId="0"/>
      <p:bldP spid="1391" grpId="0"/>
      <p:bldP spid="139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57"/>
          <p:cNvSpPr txBox="1"/>
          <p:nvPr/>
        </p:nvSpPr>
        <p:spPr>
          <a:xfrm flipH="1">
            <a:off x="234456" y="1898518"/>
            <a:ext cx="5867776" cy="230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5. Have you ever ______ to London?</a:t>
            </a:r>
          </a:p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6. </a:t>
            </a:r>
            <a:r>
              <a:rPr lang="en-US" dirty="0" err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Hoan</a:t>
            </a: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Kiem Place is regarded as one of the __________ landmarks in Ha </a:t>
            </a:r>
            <a:r>
              <a:rPr lang="en-US" dirty="0" err="1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Noi</a:t>
            </a: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.</a:t>
            </a:r>
          </a:p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7. There are many modern ________ in Ho Chi Minh City.</a:t>
            </a:r>
          </a:p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8. He was a talented_______. He created many great buildings in big cities.</a:t>
            </a:r>
          </a:p>
        </p:txBody>
      </p:sp>
      <p:sp>
        <p:nvSpPr>
          <p:cNvPr id="10" name="Google Shape;1222;p57">
            <a:extLst>
              <a:ext uri="{FF2B5EF4-FFF2-40B4-BE49-F238E27FC236}">
                <a16:creationId xmlns:a16="http://schemas.microsoft.com/office/drawing/2014/main" id="{D92170A3-FE3D-D020-EC8A-0E8B73CD1813}"/>
              </a:ext>
            </a:extLst>
          </p:cNvPr>
          <p:cNvSpPr txBox="1">
            <a:spLocks/>
          </p:cNvSpPr>
          <p:nvPr/>
        </p:nvSpPr>
        <p:spPr>
          <a:xfrm>
            <a:off x="240079" y="97463"/>
            <a:ext cx="4725956" cy="93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nsita ExtraBold"/>
              <a:buNone/>
              <a:defRPr sz="3000" b="0" i="0" u="none" strike="noStrike" cap="none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>
                <a:solidFill>
                  <a:schemeClr val="accent3">
                    <a:lumMod val="75000"/>
                  </a:schemeClr>
                </a:solidFill>
              </a:rPr>
              <a:t>Complete the sentences with the suitable words given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8AE33F4-ACFA-F65A-659C-E734B57D3C3D}"/>
              </a:ext>
            </a:extLst>
          </p:cNvPr>
          <p:cNvGraphicFramePr>
            <a:graphicFrameLocks noGrp="1"/>
          </p:cNvGraphicFramePr>
          <p:nvPr/>
        </p:nvGraphicFramePr>
        <p:xfrm>
          <a:off x="240079" y="1187944"/>
          <a:ext cx="5371090" cy="454406"/>
        </p:xfrm>
        <a:graphic>
          <a:graphicData uri="http://schemas.openxmlformats.org/drawingml/2006/table">
            <a:tbl>
              <a:tblPr firstRow="1" firstCol="1" bandRow="1">
                <a:tableStyleId>{3644F707-DD0C-4F67-ACE6-AF2C336BEDC2}</a:tableStyleId>
              </a:tblPr>
              <a:tblGrid>
                <a:gridCol w="1342515">
                  <a:extLst>
                    <a:ext uri="{9D8B030D-6E8A-4147-A177-3AD203B41FA5}">
                      <a16:colId xmlns:a16="http://schemas.microsoft.com/office/drawing/2014/main" val="3064138693"/>
                    </a:ext>
                  </a:extLst>
                </a:gridCol>
                <a:gridCol w="1342515">
                  <a:extLst>
                    <a:ext uri="{9D8B030D-6E8A-4147-A177-3AD203B41FA5}">
                      <a16:colId xmlns:a16="http://schemas.microsoft.com/office/drawing/2014/main" val="3816493706"/>
                    </a:ext>
                  </a:extLst>
                </a:gridCol>
                <a:gridCol w="1343030">
                  <a:extLst>
                    <a:ext uri="{9D8B030D-6E8A-4147-A177-3AD203B41FA5}">
                      <a16:colId xmlns:a16="http://schemas.microsoft.com/office/drawing/2014/main" val="3483269117"/>
                    </a:ext>
                  </a:extLst>
                </a:gridCol>
                <a:gridCol w="1343030">
                  <a:extLst>
                    <a:ext uri="{9D8B030D-6E8A-4147-A177-3AD203B41FA5}">
                      <a16:colId xmlns:a16="http://schemas.microsoft.com/office/drawing/2014/main" val="4109371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well-</a:t>
                      </a: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know</a:t>
                      </a: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n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symbols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designer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f</a:t>
                      </a:r>
                      <a:r>
                        <a:rPr lang="vi-VN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light</a:t>
                      </a: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907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interesting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been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exciting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228600" algn="l"/>
                          <a:tab pos="1600200" algn="l"/>
                          <a:tab pos="2971800" algn="l"/>
                          <a:tab pos="4343400" algn="l"/>
                        </a:tabLst>
                      </a:pPr>
                      <a:r>
                        <a:rPr lang="en-US" sz="1400" b="1" i="1">
                          <a:solidFill>
                            <a:schemeClr val="accent4"/>
                          </a:solidFill>
                          <a:effectLst/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buildings</a:t>
                      </a:r>
                      <a:endParaRPr lang="en-VN" sz="1400" b="1" i="1">
                        <a:solidFill>
                          <a:schemeClr val="accent4"/>
                        </a:solidFill>
                        <a:effectLst/>
                        <a:latin typeface="Menlo" panose="020B0609030804020204" pitchFamily="49" charset="0"/>
                        <a:ea typeface="Menlo" panose="020B0609030804020204" pitchFamily="49" charset="0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07404"/>
                  </a:ext>
                </a:extLst>
              </a:tr>
            </a:tbl>
          </a:graphicData>
        </a:graphic>
      </p:graphicFrame>
      <p:grpSp>
        <p:nvGrpSpPr>
          <p:cNvPr id="15" name="Google Shape;1494;p61">
            <a:extLst>
              <a:ext uri="{FF2B5EF4-FFF2-40B4-BE49-F238E27FC236}">
                <a16:creationId xmlns:a16="http://schemas.microsoft.com/office/drawing/2014/main" id="{E2E7B0C7-F654-5FBC-0BE6-4D9EA0B02AC1}"/>
              </a:ext>
            </a:extLst>
          </p:cNvPr>
          <p:cNvGrpSpPr/>
          <p:nvPr/>
        </p:nvGrpSpPr>
        <p:grpSpPr>
          <a:xfrm>
            <a:off x="-1542451" y="238711"/>
            <a:ext cx="1344589" cy="3920515"/>
            <a:chOff x="3627125" y="1576650"/>
            <a:chExt cx="306125" cy="921100"/>
          </a:xfrm>
        </p:grpSpPr>
        <p:sp>
          <p:nvSpPr>
            <p:cNvPr id="16" name="Google Shape;1495;p61">
              <a:extLst>
                <a:ext uri="{FF2B5EF4-FFF2-40B4-BE49-F238E27FC236}">
                  <a16:creationId xmlns:a16="http://schemas.microsoft.com/office/drawing/2014/main" id="{9DEABC95-21A8-4EFE-FAFB-EB944A74C35B}"/>
                </a:ext>
              </a:extLst>
            </p:cNvPr>
            <p:cNvSpPr/>
            <p:nvPr/>
          </p:nvSpPr>
          <p:spPr>
            <a:xfrm>
              <a:off x="3660175" y="1922475"/>
              <a:ext cx="122500" cy="173050"/>
            </a:xfrm>
            <a:custGeom>
              <a:avLst/>
              <a:gdLst/>
              <a:ahLst/>
              <a:cxnLst/>
              <a:rect l="l" t="t" r="r" b="b"/>
              <a:pathLst>
                <a:path w="4900" h="6922" extrusionOk="0">
                  <a:moveTo>
                    <a:pt x="4900" y="1"/>
                  </a:moveTo>
                  <a:lnTo>
                    <a:pt x="4883" y="9"/>
                  </a:lnTo>
                  <a:cubicBezTo>
                    <a:pt x="4537" y="225"/>
                    <a:pt x="4226" y="519"/>
                    <a:pt x="3924" y="787"/>
                  </a:cubicBezTo>
                  <a:cubicBezTo>
                    <a:pt x="3336" y="1314"/>
                    <a:pt x="2757" y="1850"/>
                    <a:pt x="2196" y="2403"/>
                  </a:cubicBezTo>
                  <a:cubicBezTo>
                    <a:pt x="1625" y="2956"/>
                    <a:pt x="951" y="3457"/>
                    <a:pt x="467" y="4079"/>
                  </a:cubicBezTo>
                  <a:cubicBezTo>
                    <a:pt x="381" y="4191"/>
                    <a:pt x="303" y="4312"/>
                    <a:pt x="234" y="4433"/>
                  </a:cubicBezTo>
                  <a:cubicBezTo>
                    <a:pt x="139" y="4736"/>
                    <a:pt x="87" y="5030"/>
                    <a:pt x="18" y="5315"/>
                  </a:cubicBezTo>
                  <a:lnTo>
                    <a:pt x="1" y="5349"/>
                  </a:lnTo>
                  <a:lnTo>
                    <a:pt x="524" y="6912"/>
                  </a:lnTo>
                  <a:lnTo>
                    <a:pt x="524" y="6912"/>
                  </a:lnTo>
                  <a:cubicBezTo>
                    <a:pt x="955" y="6068"/>
                    <a:pt x="1429" y="5251"/>
                    <a:pt x="1954" y="4459"/>
                  </a:cubicBezTo>
                  <a:cubicBezTo>
                    <a:pt x="2273" y="3984"/>
                    <a:pt x="3466" y="2092"/>
                    <a:pt x="3742" y="1686"/>
                  </a:cubicBezTo>
                  <a:cubicBezTo>
                    <a:pt x="4053" y="1245"/>
                    <a:pt x="4805" y="148"/>
                    <a:pt x="4900" y="1"/>
                  </a:cubicBezTo>
                  <a:close/>
                  <a:moveTo>
                    <a:pt x="524" y="6912"/>
                  </a:moveTo>
                  <a:lnTo>
                    <a:pt x="524" y="6912"/>
                  </a:lnTo>
                  <a:cubicBezTo>
                    <a:pt x="523" y="6915"/>
                    <a:pt x="521" y="6918"/>
                    <a:pt x="519" y="6922"/>
                  </a:cubicBezTo>
                  <a:lnTo>
                    <a:pt x="528" y="6922"/>
                  </a:lnTo>
                  <a:lnTo>
                    <a:pt x="524" y="69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6;p61">
              <a:extLst>
                <a:ext uri="{FF2B5EF4-FFF2-40B4-BE49-F238E27FC236}">
                  <a16:creationId xmlns:a16="http://schemas.microsoft.com/office/drawing/2014/main" id="{6634DCF6-FF89-A95D-B88B-696EBEB7E1BA}"/>
                </a:ext>
              </a:extLst>
            </p:cNvPr>
            <p:cNvSpPr/>
            <p:nvPr/>
          </p:nvSpPr>
          <p:spPr>
            <a:xfrm>
              <a:off x="3667524" y="1923775"/>
              <a:ext cx="208275" cy="464675"/>
            </a:xfrm>
            <a:custGeom>
              <a:avLst/>
              <a:gdLst/>
              <a:ahLst/>
              <a:cxnLst/>
              <a:rect l="l" t="t" r="r" b="b"/>
              <a:pathLst>
                <a:path w="8331" h="18587" extrusionOk="0">
                  <a:moveTo>
                    <a:pt x="4865" y="1"/>
                  </a:moveTo>
                  <a:cubicBezTo>
                    <a:pt x="4537" y="389"/>
                    <a:pt x="3638" y="1867"/>
                    <a:pt x="3440" y="2187"/>
                  </a:cubicBezTo>
                  <a:cubicBezTo>
                    <a:pt x="2938" y="2990"/>
                    <a:pt x="2359" y="3725"/>
                    <a:pt x="1850" y="4511"/>
                  </a:cubicBezTo>
                  <a:cubicBezTo>
                    <a:pt x="1314" y="5332"/>
                    <a:pt x="821" y="6179"/>
                    <a:pt x="381" y="7051"/>
                  </a:cubicBezTo>
                  <a:cubicBezTo>
                    <a:pt x="182" y="7440"/>
                    <a:pt x="52" y="7855"/>
                    <a:pt x="1" y="8287"/>
                  </a:cubicBezTo>
                  <a:lnTo>
                    <a:pt x="320" y="11000"/>
                  </a:lnTo>
                  <a:lnTo>
                    <a:pt x="346" y="11173"/>
                  </a:lnTo>
                  <a:cubicBezTo>
                    <a:pt x="830" y="9868"/>
                    <a:pt x="1331" y="8572"/>
                    <a:pt x="1711" y="7233"/>
                  </a:cubicBezTo>
                  <a:cubicBezTo>
                    <a:pt x="1732" y="7189"/>
                    <a:pt x="1768" y="7170"/>
                    <a:pt x="1804" y="7170"/>
                  </a:cubicBezTo>
                  <a:cubicBezTo>
                    <a:pt x="1860" y="7170"/>
                    <a:pt x="1915" y="7216"/>
                    <a:pt x="1910" y="7285"/>
                  </a:cubicBezTo>
                  <a:cubicBezTo>
                    <a:pt x="1495" y="8779"/>
                    <a:pt x="925" y="10214"/>
                    <a:pt x="389" y="11665"/>
                  </a:cubicBezTo>
                  <a:lnTo>
                    <a:pt x="173" y="18586"/>
                  </a:lnTo>
                  <a:cubicBezTo>
                    <a:pt x="433" y="18318"/>
                    <a:pt x="700" y="18076"/>
                    <a:pt x="994" y="17852"/>
                  </a:cubicBezTo>
                  <a:cubicBezTo>
                    <a:pt x="1599" y="17385"/>
                    <a:pt x="2178" y="16884"/>
                    <a:pt x="2800" y="16443"/>
                  </a:cubicBezTo>
                  <a:cubicBezTo>
                    <a:pt x="3396" y="16037"/>
                    <a:pt x="4018" y="15614"/>
                    <a:pt x="4641" y="15260"/>
                  </a:cubicBezTo>
                  <a:cubicBezTo>
                    <a:pt x="4762" y="15191"/>
                    <a:pt x="5245" y="14949"/>
                    <a:pt x="4960" y="14707"/>
                  </a:cubicBezTo>
                  <a:cubicBezTo>
                    <a:pt x="4857" y="14612"/>
                    <a:pt x="4736" y="14525"/>
                    <a:pt x="4615" y="14447"/>
                  </a:cubicBezTo>
                  <a:cubicBezTo>
                    <a:pt x="4494" y="14370"/>
                    <a:pt x="4381" y="14283"/>
                    <a:pt x="4286" y="14180"/>
                  </a:cubicBezTo>
                  <a:cubicBezTo>
                    <a:pt x="4278" y="14171"/>
                    <a:pt x="4278" y="14171"/>
                    <a:pt x="4278" y="14171"/>
                  </a:cubicBezTo>
                  <a:cubicBezTo>
                    <a:pt x="4257" y="14205"/>
                    <a:pt x="4223" y="14220"/>
                    <a:pt x="4188" y="14220"/>
                  </a:cubicBezTo>
                  <a:cubicBezTo>
                    <a:pt x="4134" y="14220"/>
                    <a:pt x="4079" y="14182"/>
                    <a:pt x="4079" y="14119"/>
                  </a:cubicBezTo>
                  <a:cubicBezTo>
                    <a:pt x="4079" y="14119"/>
                    <a:pt x="4044" y="9056"/>
                    <a:pt x="4062" y="8762"/>
                  </a:cubicBezTo>
                  <a:cubicBezTo>
                    <a:pt x="4096" y="8166"/>
                    <a:pt x="4209" y="7578"/>
                    <a:pt x="4381" y="7017"/>
                  </a:cubicBezTo>
                  <a:cubicBezTo>
                    <a:pt x="4528" y="6585"/>
                    <a:pt x="4641" y="6161"/>
                    <a:pt x="4753" y="5729"/>
                  </a:cubicBezTo>
                  <a:cubicBezTo>
                    <a:pt x="4882" y="5280"/>
                    <a:pt x="4882" y="4813"/>
                    <a:pt x="4969" y="4364"/>
                  </a:cubicBezTo>
                  <a:cubicBezTo>
                    <a:pt x="4979" y="4309"/>
                    <a:pt x="5017" y="4285"/>
                    <a:pt x="5058" y="4285"/>
                  </a:cubicBezTo>
                  <a:cubicBezTo>
                    <a:pt x="5118" y="4285"/>
                    <a:pt x="5183" y="4338"/>
                    <a:pt x="5168" y="4416"/>
                  </a:cubicBezTo>
                  <a:cubicBezTo>
                    <a:pt x="5090" y="4874"/>
                    <a:pt x="5073" y="5332"/>
                    <a:pt x="4960" y="5790"/>
                  </a:cubicBezTo>
                  <a:cubicBezTo>
                    <a:pt x="4857" y="6222"/>
                    <a:pt x="4692" y="6636"/>
                    <a:pt x="4589" y="7068"/>
                  </a:cubicBezTo>
                  <a:cubicBezTo>
                    <a:pt x="4269" y="8468"/>
                    <a:pt x="4286" y="8969"/>
                    <a:pt x="4286" y="9013"/>
                  </a:cubicBezTo>
                  <a:lnTo>
                    <a:pt x="4286" y="14033"/>
                  </a:lnTo>
                  <a:lnTo>
                    <a:pt x="4304" y="14015"/>
                  </a:lnTo>
                  <a:cubicBezTo>
                    <a:pt x="4952" y="13523"/>
                    <a:pt x="5712" y="13229"/>
                    <a:pt x="6464" y="12953"/>
                  </a:cubicBezTo>
                  <a:cubicBezTo>
                    <a:pt x="7060" y="12711"/>
                    <a:pt x="7691" y="12555"/>
                    <a:pt x="8330" y="12477"/>
                  </a:cubicBezTo>
                  <a:cubicBezTo>
                    <a:pt x="8114" y="11648"/>
                    <a:pt x="7094" y="7380"/>
                    <a:pt x="7017" y="6896"/>
                  </a:cubicBezTo>
                  <a:cubicBezTo>
                    <a:pt x="6887" y="6135"/>
                    <a:pt x="6809" y="5366"/>
                    <a:pt x="6783" y="4597"/>
                  </a:cubicBezTo>
                  <a:cubicBezTo>
                    <a:pt x="6732" y="3699"/>
                    <a:pt x="6602" y="2947"/>
                    <a:pt x="6135" y="2169"/>
                  </a:cubicBezTo>
                  <a:cubicBezTo>
                    <a:pt x="5703" y="1452"/>
                    <a:pt x="5237" y="752"/>
                    <a:pt x="48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7;p61">
              <a:extLst>
                <a:ext uri="{FF2B5EF4-FFF2-40B4-BE49-F238E27FC236}">
                  <a16:creationId xmlns:a16="http://schemas.microsoft.com/office/drawing/2014/main" id="{5981869C-A02E-A20C-76E0-9E9411C638C1}"/>
                </a:ext>
              </a:extLst>
            </p:cNvPr>
            <p:cNvSpPr/>
            <p:nvPr/>
          </p:nvSpPr>
          <p:spPr>
            <a:xfrm>
              <a:off x="3780500" y="2266600"/>
              <a:ext cx="16875" cy="21400"/>
            </a:xfrm>
            <a:custGeom>
              <a:avLst/>
              <a:gdLst/>
              <a:ahLst/>
              <a:cxnLst/>
              <a:rect l="l" t="t" r="r" b="b"/>
              <a:pathLst>
                <a:path w="675" h="856" extrusionOk="0">
                  <a:moveTo>
                    <a:pt x="675" y="0"/>
                  </a:moveTo>
                  <a:lnTo>
                    <a:pt x="675" y="0"/>
                  </a:lnTo>
                  <a:cubicBezTo>
                    <a:pt x="441" y="121"/>
                    <a:pt x="217" y="259"/>
                    <a:pt x="1" y="406"/>
                  </a:cubicBezTo>
                  <a:cubicBezTo>
                    <a:pt x="182" y="562"/>
                    <a:pt x="441" y="683"/>
                    <a:pt x="605" y="855"/>
                  </a:cubicBezTo>
                  <a:cubicBezTo>
                    <a:pt x="649" y="570"/>
                    <a:pt x="649" y="285"/>
                    <a:pt x="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8;p61">
              <a:extLst>
                <a:ext uri="{FF2B5EF4-FFF2-40B4-BE49-F238E27FC236}">
                  <a16:creationId xmlns:a16="http://schemas.microsoft.com/office/drawing/2014/main" id="{BEC3236F-3458-5F62-D3FC-637DEDB9B3AF}"/>
                </a:ext>
              </a:extLst>
            </p:cNvPr>
            <p:cNvSpPr/>
            <p:nvPr/>
          </p:nvSpPr>
          <p:spPr>
            <a:xfrm>
              <a:off x="3670125" y="2381500"/>
              <a:ext cx="15350" cy="36100"/>
            </a:xfrm>
            <a:custGeom>
              <a:avLst/>
              <a:gdLst/>
              <a:ahLst/>
              <a:cxnLst/>
              <a:rect l="l" t="t" r="r" b="b"/>
              <a:pathLst>
                <a:path w="614" h="1444" extrusionOk="0">
                  <a:moveTo>
                    <a:pt x="614" y="1"/>
                  </a:moveTo>
                  <a:cubicBezTo>
                    <a:pt x="562" y="44"/>
                    <a:pt x="510" y="87"/>
                    <a:pt x="450" y="139"/>
                  </a:cubicBezTo>
                  <a:cubicBezTo>
                    <a:pt x="311" y="269"/>
                    <a:pt x="182" y="415"/>
                    <a:pt x="52" y="562"/>
                  </a:cubicBezTo>
                  <a:lnTo>
                    <a:pt x="0" y="1444"/>
                  </a:lnTo>
                  <a:lnTo>
                    <a:pt x="614" y="1444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9;p61">
              <a:extLst>
                <a:ext uri="{FF2B5EF4-FFF2-40B4-BE49-F238E27FC236}">
                  <a16:creationId xmlns:a16="http://schemas.microsoft.com/office/drawing/2014/main" id="{03FA9899-5749-5F19-271B-C60383781E56}"/>
                </a:ext>
              </a:extLst>
            </p:cNvPr>
            <p:cNvSpPr/>
            <p:nvPr/>
          </p:nvSpPr>
          <p:spPr>
            <a:xfrm>
              <a:off x="3746375" y="2321875"/>
              <a:ext cx="21400" cy="95725"/>
            </a:xfrm>
            <a:custGeom>
              <a:avLst/>
              <a:gdLst/>
              <a:ahLst/>
              <a:cxnLst/>
              <a:rect l="l" t="t" r="r" b="b"/>
              <a:pathLst>
                <a:path w="856" h="3829" extrusionOk="0">
                  <a:moveTo>
                    <a:pt x="856" y="1"/>
                  </a:moveTo>
                  <a:cubicBezTo>
                    <a:pt x="562" y="182"/>
                    <a:pt x="286" y="364"/>
                    <a:pt x="0" y="554"/>
                  </a:cubicBezTo>
                  <a:lnTo>
                    <a:pt x="0" y="3829"/>
                  </a:lnTo>
                  <a:lnTo>
                    <a:pt x="856" y="3829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00;p61">
              <a:extLst>
                <a:ext uri="{FF2B5EF4-FFF2-40B4-BE49-F238E27FC236}">
                  <a16:creationId xmlns:a16="http://schemas.microsoft.com/office/drawing/2014/main" id="{D0D9ECB0-D21D-6D8A-E5DB-EB29B0EF4FD0}"/>
                </a:ext>
              </a:extLst>
            </p:cNvPr>
            <p:cNvSpPr/>
            <p:nvPr/>
          </p:nvSpPr>
          <p:spPr>
            <a:xfrm>
              <a:off x="3772950" y="2305050"/>
              <a:ext cx="20975" cy="112550"/>
            </a:xfrm>
            <a:custGeom>
              <a:avLst/>
              <a:gdLst/>
              <a:ahLst/>
              <a:cxnLst/>
              <a:rect l="l" t="t" r="r" b="b"/>
              <a:pathLst>
                <a:path w="839" h="4502" extrusionOk="0">
                  <a:moveTo>
                    <a:pt x="838" y="0"/>
                  </a:moveTo>
                  <a:cubicBezTo>
                    <a:pt x="812" y="17"/>
                    <a:pt x="786" y="35"/>
                    <a:pt x="761" y="52"/>
                  </a:cubicBezTo>
                  <a:cubicBezTo>
                    <a:pt x="501" y="207"/>
                    <a:pt x="259" y="372"/>
                    <a:pt x="0" y="536"/>
                  </a:cubicBezTo>
                  <a:lnTo>
                    <a:pt x="0" y="4502"/>
                  </a:lnTo>
                  <a:lnTo>
                    <a:pt x="838" y="450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01;p61">
              <a:extLst>
                <a:ext uri="{FF2B5EF4-FFF2-40B4-BE49-F238E27FC236}">
                  <a16:creationId xmlns:a16="http://schemas.microsoft.com/office/drawing/2014/main" id="{3C85B7B9-8ECD-D345-04AD-89DF1332F791}"/>
                </a:ext>
              </a:extLst>
            </p:cNvPr>
            <p:cNvSpPr/>
            <p:nvPr/>
          </p:nvSpPr>
          <p:spPr>
            <a:xfrm>
              <a:off x="3799300" y="2257525"/>
              <a:ext cx="18600" cy="160075"/>
            </a:xfrm>
            <a:custGeom>
              <a:avLst/>
              <a:gdLst/>
              <a:ahLst/>
              <a:cxnLst/>
              <a:rect l="l" t="t" r="r" b="b"/>
              <a:pathLst>
                <a:path w="744" h="6403" extrusionOk="0">
                  <a:moveTo>
                    <a:pt x="743" y="0"/>
                  </a:moveTo>
                  <a:cubicBezTo>
                    <a:pt x="545" y="78"/>
                    <a:pt x="346" y="164"/>
                    <a:pt x="147" y="251"/>
                  </a:cubicBezTo>
                  <a:cubicBezTo>
                    <a:pt x="87" y="691"/>
                    <a:pt x="113" y="1141"/>
                    <a:pt x="0" y="1573"/>
                  </a:cubicBezTo>
                  <a:lnTo>
                    <a:pt x="0" y="1607"/>
                  </a:lnTo>
                  <a:cubicBezTo>
                    <a:pt x="0" y="1616"/>
                    <a:pt x="0" y="1625"/>
                    <a:pt x="0" y="1633"/>
                  </a:cubicBezTo>
                  <a:lnTo>
                    <a:pt x="0" y="6403"/>
                  </a:lnTo>
                  <a:lnTo>
                    <a:pt x="743" y="6403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02;p61">
              <a:extLst>
                <a:ext uri="{FF2B5EF4-FFF2-40B4-BE49-F238E27FC236}">
                  <a16:creationId xmlns:a16="http://schemas.microsoft.com/office/drawing/2014/main" id="{4BB90E01-D6BA-C4EB-A1B0-7EC33C04D3EF}"/>
                </a:ext>
              </a:extLst>
            </p:cNvPr>
            <p:cNvSpPr/>
            <p:nvPr/>
          </p:nvSpPr>
          <p:spPr>
            <a:xfrm>
              <a:off x="3823050" y="2248225"/>
              <a:ext cx="19900" cy="169375"/>
            </a:xfrm>
            <a:custGeom>
              <a:avLst/>
              <a:gdLst/>
              <a:ahLst/>
              <a:cxnLst/>
              <a:rect l="l" t="t" r="r" b="b"/>
              <a:pathLst>
                <a:path w="796" h="6775" extrusionOk="0">
                  <a:moveTo>
                    <a:pt x="796" y="1"/>
                  </a:moveTo>
                  <a:cubicBezTo>
                    <a:pt x="571" y="78"/>
                    <a:pt x="355" y="156"/>
                    <a:pt x="130" y="243"/>
                  </a:cubicBezTo>
                  <a:lnTo>
                    <a:pt x="1" y="286"/>
                  </a:lnTo>
                  <a:lnTo>
                    <a:pt x="1" y="6775"/>
                  </a:lnTo>
                  <a:lnTo>
                    <a:pt x="796" y="6775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03;p61">
              <a:extLst>
                <a:ext uri="{FF2B5EF4-FFF2-40B4-BE49-F238E27FC236}">
                  <a16:creationId xmlns:a16="http://schemas.microsoft.com/office/drawing/2014/main" id="{523F7644-8A90-C60D-99DA-EF2D528A4BE7}"/>
                </a:ext>
              </a:extLst>
            </p:cNvPr>
            <p:cNvSpPr/>
            <p:nvPr/>
          </p:nvSpPr>
          <p:spPr>
            <a:xfrm>
              <a:off x="3718725" y="2339375"/>
              <a:ext cx="22475" cy="78225"/>
            </a:xfrm>
            <a:custGeom>
              <a:avLst/>
              <a:gdLst/>
              <a:ahLst/>
              <a:cxnLst/>
              <a:rect l="l" t="t" r="r" b="b"/>
              <a:pathLst>
                <a:path w="899" h="3129" extrusionOk="0">
                  <a:moveTo>
                    <a:pt x="899" y="1"/>
                  </a:moveTo>
                  <a:cubicBezTo>
                    <a:pt x="597" y="217"/>
                    <a:pt x="294" y="433"/>
                    <a:pt x="0" y="658"/>
                  </a:cubicBezTo>
                  <a:lnTo>
                    <a:pt x="0" y="3129"/>
                  </a:lnTo>
                  <a:lnTo>
                    <a:pt x="899" y="3129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04;p61">
              <a:extLst>
                <a:ext uri="{FF2B5EF4-FFF2-40B4-BE49-F238E27FC236}">
                  <a16:creationId xmlns:a16="http://schemas.microsoft.com/office/drawing/2014/main" id="{0124DBA3-A919-545F-CD5F-3DCDB389FF04}"/>
                </a:ext>
              </a:extLst>
            </p:cNvPr>
            <p:cNvSpPr/>
            <p:nvPr/>
          </p:nvSpPr>
          <p:spPr>
            <a:xfrm>
              <a:off x="3690650" y="2359900"/>
              <a:ext cx="22700" cy="57700"/>
            </a:xfrm>
            <a:custGeom>
              <a:avLst/>
              <a:gdLst/>
              <a:ahLst/>
              <a:cxnLst/>
              <a:rect l="l" t="t" r="r" b="b"/>
              <a:pathLst>
                <a:path w="908" h="2308" extrusionOk="0">
                  <a:moveTo>
                    <a:pt x="907" y="1"/>
                  </a:moveTo>
                  <a:cubicBezTo>
                    <a:pt x="804" y="78"/>
                    <a:pt x="700" y="165"/>
                    <a:pt x="596" y="243"/>
                  </a:cubicBezTo>
                  <a:cubicBezTo>
                    <a:pt x="406" y="398"/>
                    <a:pt x="199" y="545"/>
                    <a:pt x="0" y="692"/>
                  </a:cubicBezTo>
                  <a:lnTo>
                    <a:pt x="0" y="2308"/>
                  </a:lnTo>
                  <a:lnTo>
                    <a:pt x="907" y="2308"/>
                  </a:lnTo>
                  <a:lnTo>
                    <a:pt x="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05;p61">
              <a:extLst>
                <a:ext uri="{FF2B5EF4-FFF2-40B4-BE49-F238E27FC236}">
                  <a16:creationId xmlns:a16="http://schemas.microsoft.com/office/drawing/2014/main" id="{E57DE9DB-7F1D-6492-1A14-B7D5C68F4C96}"/>
                </a:ext>
              </a:extLst>
            </p:cNvPr>
            <p:cNvSpPr/>
            <p:nvPr/>
          </p:nvSpPr>
          <p:spPr>
            <a:xfrm>
              <a:off x="3627125" y="2456450"/>
              <a:ext cx="280625" cy="41300"/>
            </a:xfrm>
            <a:custGeom>
              <a:avLst/>
              <a:gdLst/>
              <a:ahLst/>
              <a:cxnLst/>
              <a:rect l="l" t="t" r="r" b="b"/>
              <a:pathLst>
                <a:path w="11225" h="1652" extrusionOk="0">
                  <a:moveTo>
                    <a:pt x="1" y="1"/>
                  </a:moveTo>
                  <a:lnTo>
                    <a:pt x="1" y="1651"/>
                  </a:lnTo>
                  <a:lnTo>
                    <a:pt x="11225" y="1651"/>
                  </a:lnTo>
                  <a:lnTo>
                    <a:pt x="11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06;p61">
              <a:extLst>
                <a:ext uri="{FF2B5EF4-FFF2-40B4-BE49-F238E27FC236}">
                  <a16:creationId xmlns:a16="http://schemas.microsoft.com/office/drawing/2014/main" id="{5BA2FAA0-6E61-DACE-F8BF-52F8FEB79FE1}"/>
                </a:ext>
              </a:extLst>
            </p:cNvPr>
            <p:cNvSpPr/>
            <p:nvPr/>
          </p:nvSpPr>
          <p:spPr>
            <a:xfrm>
              <a:off x="3648300" y="2422975"/>
              <a:ext cx="238300" cy="28325"/>
            </a:xfrm>
            <a:custGeom>
              <a:avLst/>
              <a:gdLst/>
              <a:ahLst/>
              <a:cxnLst/>
              <a:rect l="l" t="t" r="r" b="b"/>
              <a:pathLst>
                <a:path w="9532" h="1133" extrusionOk="0">
                  <a:moveTo>
                    <a:pt x="1" y="1"/>
                  </a:moveTo>
                  <a:lnTo>
                    <a:pt x="1" y="1133"/>
                  </a:lnTo>
                  <a:lnTo>
                    <a:pt x="9531" y="1133"/>
                  </a:lnTo>
                  <a:lnTo>
                    <a:pt x="95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07;p61">
              <a:extLst>
                <a:ext uri="{FF2B5EF4-FFF2-40B4-BE49-F238E27FC236}">
                  <a16:creationId xmlns:a16="http://schemas.microsoft.com/office/drawing/2014/main" id="{BE49AA9D-7152-A948-4E4F-090CA0D57A56}"/>
                </a:ext>
              </a:extLst>
            </p:cNvPr>
            <p:cNvSpPr/>
            <p:nvPr/>
          </p:nvSpPr>
          <p:spPr>
            <a:xfrm>
              <a:off x="3794100" y="1921825"/>
              <a:ext cx="65050" cy="108250"/>
            </a:xfrm>
            <a:custGeom>
              <a:avLst/>
              <a:gdLst/>
              <a:ahLst/>
              <a:cxnLst/>
              <a:rect l="l" t="t" r="r" b="b"/>
              <a:pathLst>
                <a:path w="2602" h="4330" extrusionOk="0">
                  <a:moveTo>
                    <a:pt x="1" y="1"/>
                  </a:moveTo>
                  <a:lnTo>
                    <a:pt x="1" y="1"/>
                  </a:lnTo>
                  <a:cubicBezTo>
                    <a:pt x="398" y="796"/>
                    <a:pt x="900" y="1530"/>
                    <a:pt x="1349" y="2299"/>
                  </a:cubicBezTo>
                  <a:cubicBezTo>
                    <a:pt x="1677" y="2869"/>
                    <a:pt x="1867" y="3518"/>
                    <a:pt x="1902" y="4183"/>
                  </a:cubicBezTo>
                  <a:cubicBezTo>
                    <a:pt x="1902" y="4235"/>
                    <a:pt x="1902" y="4278"/>
                    <a:pt x="1910" y="4330"/>
                  </a:cubicBezTo>
                  <a:cubicBezTo>
                    <a:pt x="2161" y="3984"/>
                    <a:pt x="2386" y="3630"/>
                    <a:pt x="2602" y="3267"/>
                  </a:cubicBezTo>
                  <a:lnTo>
                    <a:pt x="1815" y="1988"/>
                  </a:lnTo>
                  <a:cubicBezTo>
                    <a:pt x="1815" y="1988"/>
                    <a:pt x="1720" y="986"/>
                    <a:pt x="1522" y="727"/>
                  </a:cubicBezTo>
                  <a:cubicBezTo>
                    <a:pt x="1366" y="519"/>
                    <a:pt x="606" y="243"/>
                    <a:pt x="606" y="243"/>
                  </a:cubicBezTo>
                  <a:lnTo>
                    <a:pt x="606" y="234"/>
                  </a:lnTo>
                  <a:cubicBezTo>
                    <a:pt x="407" y="139"/>
                    <a:pt x="208" y="6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08;p61">
              <a:extLst>
                <a:ext uri="{FF2B5EF4-FFF2-40B4-BE49-F238E27FC236}">
                  <a16:creationId xmlns:a16="http://schemas.microsoft.com/office/drawing/2014/main" id="{5B334E64-E708-2411-232A-7775BD92AE25}"/>
                </a:ext>
              </a:extLst>
            </p:cNvPr>
            <p:cNvSpPr/>
            <p:nvPr/>
          </p:nvSpPr>
          <p:spPr>
            <a:xfrm>
              <a:off x="3842500" y="1974975"/>
              <a:ext cx="90750" cy="158575"/>
            </a:xfrm>
            <a:custGeom>
              <a:avLst/>
              <a:gdLst/>
              <a:ahLst/>
              <a:cxnLst/>
              <a:rect l="l" t="t" r="r" b="b"/>
              <a:pathLst>
                <a:path w="3630" h="6343" extrusionOk="0">
                  <a:moveTo>
                    <a:pt x="1772" y="0"/>
                  </a:moveTo>
                  <a:lnTo>
                    <a:pt x="856" y="1219"/>
                  </a:lnTo>
                  <a:cubicBezTo>
                    <a:pt x="605" y="1677"/>
                    <a:pt x="320" y="2109"/>
                    <a:pt x="0" y="2515"/>
                  </a:cubicBezTo>
                  <a:cubicBezTo>
                    <a:pt x="44" y="3275"/>
                    <a:pt x="78" y="4044"/>
                    <a:pt x="225" y="4787"/>
                  </a:cubicBezTo>
                  <a:cubicBezTo>
                    <a:pt x="329" y="5340"/>
                    <a:pt x="407" y="5841"/>
                    <a:pt x="614" y="6342"/>
                  </a:cubicBezTo>
                  <a:lnTo>
                    <a:pt x="1115" y="6291"/>
                  </a:lnTo>
                  <a:lnTo>
                    <a:pt x="1970" y="5435"/>
                  </a:lnTo>
                  <a:lnTo>
                    <a:pt x="1780" y="3811"/>
                  </a:lnTo>
                  <a:lnTo>
                    <a:pt x="2256" y="3094"/>
                  </a:lnTo>
                  <a:lnTo>
                    <a:pt x="2316" y="3146"/>
                  </a:lnTo>
                  <a:cubicBezTo>
                    <a:pt x="2351" y="3180"/>
                    <a:pt x="2394" y="3197"/>
                    <a:pt x="2437" y="3197"/>
                  </a:cubicBezTo>
                  <a:cubicBezTo>
                    <a:pt x="2541" y="3197"/>
                    <a:pt x="2618" y="3102"/>
                    <a:pt x="2610" y="2999"/>
                  </a:cubicBezTo>
                  <a:cubicBezTo>
                    <a:pt x="2610" y="2981"/>
                    <a:pt x="2601" y="2955"/>
                    <a:pt x="2593" y="2938"/>
                  </a:cubicBezTo>
                  <a:lnTo>
                    <a:pt x="2618" y="2938"/>
                  </a:lnTo>
                  <a:cubicBezTo>
                    <a:pt x="2748" y="2938"/>
                    <a:pt x="2834" y="2800"/>
                    <a:pt x="2774" y="2688"/>
                  </a:cubicBezTo>
                  <a:lnTo>
                    <a:pt x="2809" y="2688"/>
                  </a:lnTo>
                  <a:cubicBezTo>
                    <a:pt x="2860" y="2688"/>
                    <a:pt x="2904" y="2670"/>
                    <a:pt x="2938" y="2627"/>
                  </a:cubicBezTo>
                  <a:cubicBezTo>
                    <a:pt x="2964" y="2593"/>
                    <a:pt x="2981" y="2549"/>
                    <a:pt x="2981" y="2506"/>
                  </a:cubicBezTo>
                  <a:cubicBezTo>
                    <a:pt x="2981" y="2497"/>
                    <a:pt x="2981" y="2489"/>
                    <a:pt x="2973" y="2480"/>
                  </a:cubicBezTo>
                  <a:lnTo>
                    <a:pt x="3111" y="2385"/>
                  </a:lnTo>
                  <a:cubicBezTo>
                    <a:pt x="3128" y="2394"/>
                    <a:pt x="3146" y="2402"/>
                    <a:pt x="3163" y="2402"/>
                  </a:cubicBezTo>
                  <a:cubicBezTo>
                    <a:pt x="3197" y="2402"/>
                    <a:pt x="3241" y="2385"/>
                    <a:pt x="3267" y="2368"/>
                  </a:cubicBezTo>
                  <a:cubicBezTo>
                    <a:pt x="3344" y="2307"/>
                    <a:pt x="3362" y="2195"/>
                    <a:pt x="3301" y="2117"/>
                  </a:cubicBezTo>
                  <a:lnTo>
                    <a:pt x="3094" y="1841"/>
                  </a:lnTo>
                  <a:lnTo>
                    <a:pt x="3629" y="1072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09;p61">
              <a:extLst>
                <a:ext uri="{FF2B5EF4-FFF2-40B4-BE49-F238E27FC236}">
                  <a16:creationId xmlns:a16="http://schemas.microsoft.com/office/drawing/2014/main" id="{8DCB81FD-7A14-B8F8-B044-8AFF4B0608C0}"/>
                </a:ext>
              </a:extLst>
            </p:cNvPr>
            <p:cNvSpPr/>
            <p:nvPr/>
          </p:nvSpPr>
          <p:spPr>
            <a:xfrm>
              <a:off x="3792375" y="1798050"/>
              <a:ext cx="54025" cy="24875"/>
            </a:xfrm>
            <a:custGeom>
              <a:avLst/>
              <a:gdLst/>
              <a:ahLst/>
              <a:cxnLst/>
              <a:rect l="l" t="t" r="r" b="b"/>
              <a:pathLst>
                <a:path w="2161" h="995" extrusionOk="0">
                  <a:moveTo>
                    <a:pt x="1841" y="1"/>
                  </a:moveTo>
                  <a:lnTo>
                    <a:pt x="1686" y="182"/>
                  </a:lnTo>
                  <a:lnTo>
                    <a:pt x="1703" y="225"/>
                  </a:lnTo>
                  <a:lnTo>
                    <a:pt x="1" y="597"/>
                  </a:lnTo>
                  <a:cubicBezTo>
                    <a:pt x="104" y="718"/>
                    <a:pt x="200" y="848"/>
                    <a:pt x="286" y="995"/>
                  </a:cubicBezTo>
                  <a:lnTo>
                    <a:pt x="1738" y="321"/>
                  </a:lnTo>
                  <a:lnTo>
                    <a:pt x="1772" y="416"/>
                  </a:lnTo>
                  <a:lnTo>
                    <a:pt x="2005" y="459"/>
                  </a:lnTo>
                  <a:lnTo>
                    <a:pt x="2161" y="269"/>
                  </a:lnTo>
                  <a:lnTo>
                    <a:pt x="2118" y="148"/>
                  </a:lnTo>
                  <a:lnTo>
                    <a:pt x="2126" y="139"/>
                  </a:lnTo>
                  <a:lnTo>
                    <a:pt x="2118" y="139"/>
                  </a:lnTo>
                  <a:lnTo>
                    <a:pt x="2075" y="44"/>
                  </a:lnTo>
                  <a:lnTo>
                    <a:pt x="18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10;p61">
              <a:extLst>
                <a:ext uri="{FF2B5EF4-FFF2-40B4-BE49-F238E27FC236}">
                  <a16:creationId xmlns:a16="http://schemas.microsoft.com/office/drawing/2014/main" id="{26EF22E1-6FB8-5BBC-DC6C-AA1052A1782B}"/>
                </a:ext>
              </a:extLst>
            </p:cNvPr>
            <p:cNvSpPr/>
            <p:nvPr/>
          </p:nvSpPr>
          <p:spPr>
            <a:xfrm>
              <a:off x="3756100" y="1741900"/>
              <a:ext cx="12550" cy="57275"/>
            </a:xfrm>
            <a:custGeom>
              <a:avLst/>
              <a:gdLst/>
              <a:ahLst/>
              <a:cxnLst/>
              <a:rect l="l" t="t" r="r" b="b"/>
              <a:pathLst>
                <a:path w="502" h="2291" extrusionOk="0">
                  <a:moveTo>
                    <a:pt x="138" y="0"/>
                  </a:moveTo>
                  <a:lnTo>
                    <a:pt x="17" y="208"/>
                  </a:lnTo>
                  <a:lnTo>
                    <a:pt x="138" y="415"/>
                  </a:lnTo>
                  <a:lnTo>
                    <a:pt x="208" y="415"/>
                  </a:lnTo>
                  <a:lnTo>
                    <a:pt x="0" y="2281"/>
                  </a:lnTo>
                  <a:cubicBezTo>
                    <a:pt x="26" y="2281"/>
                    <a:pt x="61" y="2273"/>
                    <a:pt x="95" y="2273"/>
                  </a:cubicBezTo>
                  <a:cubicBezTo>
                    <a:pt x="144" y="2267"/>
                    <a:pt x="193" y="2264"/>
                    <a:pt x="242" y="2264"/>
                  </a:cubicBezTo>
                  <a:cubicBezTo>
                    <a:pt x="330" y="2264"/>
                    <a:pt x="418" y="2273"/>
                    <a:pt x="501" y="2290"/>
                  </a:cubicBezTo>
                  <a:lnTo>
                    <a:pt x="294" y="415"/>
                  </a:lnTo>
                  <a:lnTo>
                    <a:pt x="372" y="415"/>
                  </a:lnTo>
                  <a:lnTo>
                    <a:pt x="493" y="208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11;p61">
              <a:extLst>
                <a:ext uri="{FF2B5EF4-FFF2-40B4-BE49-F238E27FC236}">
                  <a16:creationId xmlns:a16="http://schemas.microsoft.com/office/drawing/2014/main" id="{D1465916-D69A-2D89-176E-A92048B67B40}"/>
                </a:ext>
              </a:extLst>
            </p:cNvPr>
            <p:cNvSpPr/>
            <p:nvPr/>
          </p:nvSpPr>
          <p:spPr>
            <a:xfrm>
              <a:off x="3779000" y="1762850"/>
              <a:ext cx="40400" cy="47975"/>
            </a:xfrm>
            <a:custGeom>
              <a:avLst/>
              <a:gdLst/>
              <a:ahLst/>
              <a:cxnLst/>
              <a:rect l="l" t="t" r="r" b="b"/>
              <a:pathLst>
                <a:path w="1616" h="1919" extrusionOk="0">
                  <a:moveTo>
                    <a:pt x="1443" y="0"/>
                  </a:moveTo>
                  <a:lnTo>
                    <a:pt x="1218" y="70"/>
                  </a:lnTo>
                  <a:lnTo>
                    <a:pt x="1158" y="303"/>
                  </a:lnTo>
                  <a:lnTo>
                    <a:pt x="1236" y="372"/>
                  </a:lnTo>
                  <a:lnTo>
                    <a:pt x="0" y="1590"/>
                  </a:lnTo>
                  <a:cubicBezTo>
                    <a:pt x="164" y="1677"/>
                    <a:pt x="320" y="1789"/>
                    <a:pt x="449" y="1919"/>
                  </a:cubicBezTo>
                  <a:lnTo>
                    <a:pt x="1313" y="441"/>
                  </a:lnTo>
                  <a:lnTo>
                    <a:pt x="1331" y="467"/>
                  </a:lnTo>
                  <a:lnTo>
                    <a:pt x="1564" y="398"/>
                  </a:lnTo>
                  <a:lnTo>
                    <a:pt x="1616" y="165"/>
                  </a:lnTo>
                  <a:lnTo>
                    <a:pt x="1529" y="78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12;p61">
              <a:extLst>
                <a:ext uri="{FF2B5EF4-FFF2-40B4-BE49-F238E27FC236}">
                  <a16:creationId xmlns:a16="http://schemas.microsoft.com/office/drawing/2014/main" id="{6F635FD6-5CA2-4A87-4A1C-5253AF58F3ED}"/>
                </a:ext>
              </a:extLst>
            </p:cNvPr>
            <p:cNvSpPr/>
            <p:nvPr/>
          </p:nvSpPr>
          <p:spPr>
            <a:xfrm>
              <a:off x="3639450" y="1576650"/>
              <a:ext cx="36950" cy="55975"/>
            </a:xfrm>
            <a:custGeom>
              <a:avLst/>
              <a:gdLst/>
              <a:ahLst/>
              <a:cxnLst/>
              <a:rect l="l" t="t" r="r" b="b"/>
              <a:pathLst>
                <a:path w="1478" h="2239" extrusionOk="0">
                  <a:moveTo>
                    <a:pt x="761" y="0"/>
                  </a:moveTo>
                  <a:lnTo>
                    <a:pt x="692" y="251"/>
                  </a:lnTo>
                  <a:cubicBezTo>
                    <a:pt x="674" y="320"/>
                    <a:pt x="622" y="493"/>
                    <a:pt x="588" y="648"/>
                  </a:cubicBezTo>
                  <a:lnTo>
                    <a:pt x="424" y="769"/>
                  </a:lnTo>
                  <a:cubicBezTo>
                    <a:pt x="225" y="916"/>
                    <a:pt x="95" y="1132"/>
                    <a:pt x="44" y="1374"/>
                  </a:cubicBezTo>
                  <a:cubicBezTo>
                    <a:pt x="0" y="1668"/>
                    <a:pt x="61" y="1979"/>
                    <a:pt x="216" y="2238"/>
                  </a:cubicBezTo>
                  <a:lnTo>
                    <a:pt x="1383" y="2238"/>
                  </a:lnTo>
                  <a:cubicBezTo>
                    <a:pt x="1435" y="2065"/>
                    <a:pt x="1461" y="1893"/>
                    <a:pt x="1461" y="1720"/>
                  </a:cubicBezTo>
                  <a:cubicBezTo>
                    <a:pt x="1478" y="1366"/>
                    <a:pt x="1158" y="709"/>
                    <a:pt x="890" y="225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13;p61">
              <a:extLst>
                <a:ext uri="{FF2B5EF4-FFF2-40B4-BE49-F238E27FC236}">
                  <a16:creationId xmlns:a16="http://schemas.microsoft.com/office/drawing/2014/main" id="{3293D44A-7E8D-D21A-149C-3911E12094A0}"/>
                </a:ext>
              </a:extLst>
            </p:cNvPr>
            <p:cNvSpPr/>
            <p:nvPr/>
          </p:nvSpPr>
          <p:spPr>
            <a:xfrm>
              <a:off x="3646350" y="1843000"/>
              <a:ext cx="18825" cy="38850"/>
            </a:xfrm>
            <a:custGeom>
              <a:avLst/>
              <a:gdLst/>
              <a:ahLst/>
              <a:cxnLst/>
              <a:rect l="l" t="t" r="r" b="b"/>
              <a:pathLst>
                <a:path w="753" h="1554" extrusionOk="0">
                  <a:moveTo>
                    <a:pt x="467" y="0"/>
                  </a:moveTo>
                  <a:cubicBezTo>
                    <a:pt x="286" y="225"/>
                    <a:pt x="9" y="648"/>
                    <a:pt x="1" y="1132"/>
                  </a:cubicBezTo>
                  <a:cubicBezTo>
                    <a:pt x="1" y="1184"/>
                    <a:pt x="9" y="1236"/>
                    <a:pt x="18" y="1279"/>
                  </a:cubicBezTo>
                  <a:cubicBezTo>
                    <a:pt x="105" y="1408"/>
                    <a:pt x="234" y="1495"/>
                    <a:pt x="381" y="1538"/>
                  </a:cubicBezTo>
                  <a:cubicBezTo>
                    <a:pt x="432" y="1549"/>
                    <a:pt x="484" y="1554"/>
                    <a:pt x="536" y="1554"/>
                  </a:cubicBezTo>
                  <a:cubicBezTo>
                    <a:pt x="609" y="1554"/>
                    <a:pt x="682" y="1544"/>
                    <a:pt x="753" y="1529"/>
                  </a:cubicBezTo>
                  <a:cubicBezTo>
                    <a:pt x="692" y="1132"/>
                    <a:pt x="588" y="743"/>
                    <a:pt x="511" y="337"/>
                  </a:cubicBezTo>
                  <a:cubicBezTo>
                    <a:pt x="493" y="233"/>
                    <a:pt x="476" y="112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14;p61">
              <a:extLst>
                <a:ext uri="{FF2B5EF4-FFF2-40B4-BE49-F238E27FC236}">
                  <a16:creationId xmlns:a16="http://schemas.microsoft.com/office/drawing/2014/main" id="{9F84B26C-AAA1-4A00-F2FA-8B5137C8A22E}"/>
                </a:ext>
              </a:extLst>
            </p:cNvPr>
            <p:cNvSpPr/>
            <p:nvPr/>
          </p:nvSpPr>
          <p:spPr>
            <a:xfrm>
              <a:off x="3640525" y="1661975"/>
              <a:ext cx="91825" cy="217550"/>
            </a:xfrm>
            <a:custGeom>
              <a:avLst/>
              <a:gdLst/>
              <a:ahLst/>
              <a:cxnLst/>
              <a:rect l="l" t="t" r="r" b="b"/>
              <a:pathLst>
                <a:path w="3673" h="8702" extrusionOk="0">
                  <a:moveTo>
                    <a:pt x="303" y="0"/>
                  </a:moveTo>
                  <a:lnTo>
                    <a:pt x="320" y="381"/>
                  </a:lnTo>
                  <a:lnTo>
                    <a:pt x="182" y="381"/>
                  </a:lnTo>
                  <a:cubicBezTo>
                    <a:pt x="87" y="381"/>
                    <a:pt x="1" y="467"/>
                    <a:pt x="1" y="562"/>
                  </a:cubicBezTo>
                  <a:cubicBezTo>
                    <a:pt x="156" y="597"/>
                    <a:pt x="191" y="795"/>
                    <a:pt x="61" y="873"/>
                  </a:cubicBezTo>
                  <a:cubicBezTo>
                    <a:pt x="208" y="916"/>
                    <a:pt x="234" y="1106"/>
                    <a:pt x="104" y="1193"/>
                  </a:cubicBezTo>
                  <a:cubicBezTo>
                    <a:pt x="104" y="1271"/>
                    <a:pt x="165" y="1340"/>
                    <a:pt x="242" y="1357"/>
                  </a:cubicBezTo>
                  <a:cubicBezTo>
                    <a:pt x="130" y="1469"/>
                    <a:pt x="199" y="1651"/>
                    <a:pt x="355" y="1668"/>
                  </a:cubicBezTo>
                  <a:lnTo>
                    <a:pt x="381" y="1668"/>
                  </a:lnTo>
                  <a:lnTo>
                    <a:pt x="407" y="2290"/>
                  </a:lnTo>
                  <a:lnTo>
                    <a:pt x="519" y="2290"/>
                  </a:lnTo>
                  <a:lnTo>
                    <a:pt x="519" y="2783"/>
                  </a:lnTo>
                  <a:lnTo>
                    <a:pt x="571" y="2783"/>
                  </a:lnTo>
                  <a:lnTo>
                    <a:pt x="571" y="3241"/>
                  </a:lnTo>
                  <a:lnTo>
                    <a:pt x="770" y="3241"/>
                  </a:lnTo>
                  <a:lnTo>
                    <a:pt x="770" y="3301"/>
                  </a:lnTo>
                  <a:cubicBezTo>
                    <a:pt x="770" y="4113"/>
                    <a:pt x="674" y="5513"/>
                    <a:pt x="718" y="5660"/>
                  </a:cubicBezTo>
                  <a:cubicBezTo>
                    <a:pt x="770" y="5772"/>
                    <a:pt x="735" y="5988"/>
                    <a:pt x="752" y="6031"/>
                  </a:cubicBezTo>
                  <a:lnTo>
                    <a:pt x="804" y="6628"/>
                  </a:lnTo>
                  <a:cubicBezTo>
                    <a:pt x="908" y="6973"/>
                    <a:pt x="908" y="7336"/>
                    <a:pt x="986" y="7690"/>
                  </a:cubicBezTo>
                  <a:cubicBezTo>
                    <a:pt x="1063" y="8036"/>
                    <a:pt x="1132" y="8356"/>
                    <a:pt x="1184" y="8701"/>
                  </a:cubicBezTo>
                  <a:cubicBezTo>
                    <a:pt x="1314" y="8641"/>
                    <a:pt x="1435" y="8554"/>
                    <a:pt x="1530" y="8451"/>
                  </a:cubicBezTo>
                  <a:cubicBezTo>
                    <a:pt x="1936" y="8010"/>
                    <a:pt x="2143" y="7267"/>
                    <a:pt x="2109" y="6645"/>
                  </a:cubicBezTo>
                  <a:lnTo>
                    <a:pt x="1936" y="5772"/>
                  </a:lnTo>
                  <a:lnTo>
                    <a:pt x="3396" y="6446"/>
                  </a:lnTo>
                  <a:cubicBezTo>
                    <a:pt x="3474" y="6308"/>
                    <a:pt x="3569" y="6170"/>
                    <a:pt x="3673" y="6049"/>
                  </a:cubicBezTo>
                  <a:lnTo>
                    <a:pt x="1962" y="5677"/>
                  </a:lnTo>
                  <a:lnTo>
                    <a:pt x="1979" y="5634"/>
                  </a:lnTo>
                  <a:lnTo>
                    <a:pt x="1945" y="5591"/>
                  </a:lnTo>
                  <a:cubicBezTo>
                    <a:pt x="1971" y="5444"/>
                    <a:pt x="1996" y="5297"/>
                    <a:pt x="2005" y="5150"/>
                  </a:cubicBezTo>
                  <a:cubicBezTo>
                    <a:pt x="2005" y="4977"/>
                    <a:pt x="1461" y="2342"/>
                    <a:pt x="1357" y="1815"/>
                  </a:cubicBezTo>
                  <a:lnTo>
                    <a:pt x="1331" y="1685"/>
                  </a:lnTo>
                  <a:cubicBezTo>
                    <a:pt x="1348" y="1668"/>
                    <a:pt x="1366" y="1642"/>
                    <a:pt x="1383" y="1625"/>
                  </a:cubicBezTo>
                  <a:cubicBezTo>
                    <a:pt x="1478" y="1487"/>
                    <a:pt x="1504" y="1314"/>
                    <a:pt x="1469" y="1158"/>
                  </a:cubicBezTo>
                  <a:cubicBezTo>
                    <a:pt x="1383" y="908"/>
                    <a:pt x="1271" y="674"/>
                    <a:pt x="1124" y="467"/>
                  </a:cubicBezTo>
                  <a:lnTo>
                    <a:pt x="1124" y="406"/>
                  </a:lnTo>
                  <a:cubicBezTo>
                    <a:pt x="1072" y="346"/>
                    <a:pt x="1020" y="285"/>
                    <a:pt x="977" y="225"/>
                  </a:cubicBezTo>
                  <a:cubicBezTo>
                    <a:pt x="795" y="320"/>
                    <a:pt x="787" y="648"/>
                    <a:pt x="960" y="778"/>
                  </a:cubicBezTo>
                  <a:cubicBezTo>
                    <a:pt x="1029" y="821"/>
                    <a:pt x="1029" y="916"/>
                    <a:pt x="960" y="959"/>
                  </a:cubicBezTo>
                  <a:cubicBezTo>
                    <a:pt x="778" y="1089"/>
                    <a:pt x="787" y="1366"/>
                    <a:pt x="977" y="1495"/>
                  </a:cubicBezTo>
                  <a:cubicBezTo>
                    <a:pt x="1060" y="1563"/>
                    <a:pt x="1004" y="1684"/>
                    <a:pt x="914" y="1684"/>
                  </a:cubicBezTo>
                  <a:cubicBezTo>
                    <a:pt x="901" y="1684"/>
                    <a:pt x="887" y="1682"/>
                    <a:pt x="873" y="1677"/>
                  </a:cubicBezTo>
                  <a:cubicBezTo>
                    <a:pt x="588" y="1495"/>
                    <a:pt x="536" y="1106"/>
                    <a:pt x="752" y="864"/>
                  </a:cubicBezTo>
                  <a:cubicBezTo>
                    <a:pt x="554" y="605"/>
                    <a:pt x="597" y="182"/>
                    <a:pt x="873" y="35"/>
                  </a:cubicBezTo>
                  <a:cubicBezTo>
                    <a:pt x="865" y="26"/>
                    <a:pt x="856" y="9"/>
                    <a:pt x="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15;p61">
              <a:extLst>
                <a:ext uri="{FF2B5EF4-FFF2-40B4-BE49-F238E27FC236}">
                  <a16:creationId xmlns:a16="http://schemas.microsoft.com/office/drawing/2014/main" id="{A7AFDF69-E742-A406-45B3-F9C37D847EC1}"/>
                </a:ext>
              </a:extLst>
            </p:cNvPr>
            <p:cNvSpPr/>
            <p:nvPr/>
          </p:nvSpPr>
          <p:spPr>
            <a:xfrm>
              <a:off x="3631225" y="1637775"/>
              <a:ext cx="54900" cy="18825"/>
            </a:xfrm>
            <a:custGeom>
              <a:avLst/>
              <a:gdLst/>
              <a:ahLst/>
              <a:cxnLst/>
              <a:rect l="l" t="t" r="r" b="b"/>
              <a:pathLst>
                <a:path w="2196" h="753" extrusionOk="0">
                  <a:moveTo>
                    <a:pt x="1" y="1"/>
                  </a:moveTo>
                  <a:lnTo>
                    <a:pt x="1" y="450"/>
                  </a:lnTo>
                  <a:lnTo>
                    <a:pt x="269" y="450"/>
                  </a:lnTo>
                  <a:lnTo>
                    <a:pt x="269" y="744"/>
                  </a:lnTo>
                  <a:lnTo>
                    <a:pt x="666" y="744"/>
                  </a:lnTo>
                  <a:lnTo>
                    <a:pt x="666" y="752"/>
                  </a:lnTo>
                  <a:lnTo>
                    <a:pt x="1522" y="752"/>
                  </a:lnTo>
                  <a:lnTo>
                    <a:pt x="1522" y="744"/>
                  </a:lnTo>
                  <a:lnTo>
                    <a:pt x="1928" y="744"/>
                  </a:lnTo>
                  <a:lnTo>
                    <a:pt x="1928" y="450"/>
                  </a:lnTo>
                  <a:lnTo>
                    <a:pt x="2196" y="450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16;p61">
              <a:extLst>
                <a:ext uri="{FF2B5EF4-FFF2-40B4-BE49-F238E27FC236}">
                  <a16:creationId xmlns:a16="http://schemas.microsoft.com/office/drawing/2014/main" id="{B2654589-74D5-F5A3-4DD9-386E8AA74790}"/>
                </a:ext>
              </a:extLst>
            </p:cNvPr>
            <p:cNvSpPr/>
            <p:nvPr/>
          </p:nvSpPr>
          <p:spPr>
            <a:xfrm>
              <a:off x="3646800" y="1825500"/>
              <a:ext cx="125075" cy="187300"/>
            </a:xfrm>
            <a:custGeom>
              <a:avLst/>
              <a:gdLst/>
              <a:ahLst/>
              <a:cxnLst/>
              <a:rect l="l" t="t" r="r" b="b"/>
              <a:pathLst>
                <a:path w="5003" h="7492" extrusionOk="0">
                  <a:moveTo>
                    <a:pt x="3102" y="0"/>
                  </a:moveTo>
                  <a:lnTo>
                    <a:pt x="2074" y="87"/>
                  </a:lnTo>
                  <a:cubicBezTo>
                    <a:pt x="2108" y="804"/>
                    <a:pt x="1884" y="1746"/>
                    <a:pt x="1322" y="2169"/>
                  </a:cubicBezTo>
                  <a:cubicBezTo>
                    <a:pt x="1055" y="2367"/>
                    <a:pt x="814" y="2455"/>
                    <a:pt x="590" y="2455"/>
                  </a:cubicBezTo>
                  <a:cubicBezTo>
                    <a:pt x="451" y="2455"/>
                    <a:pt x="319" y="2422"/>
                    <a:pt x="190" y="2359"/>
                  </a:cubicBezTo>
                  <a:cubicBezTo>
                    <a:pt x="156" y="2636"/>
                    <a:pt x="0" y="3163"/>
                    <a:pt x="35" y="3361"/>
                  </a:cubicBezTo>
                  <a:cubicBezTo>
                    <a:pt x="61" y="3396"/>
                    <a:pt x="104" y="3422"/>
                    <a:pt x="147" y="3448"/>
                  </a:cubicBezTo>
                  <a:cubicBezTo>
                    <a:pt x="230" y="3485"/>
                    <a:pt x="343" y="3506"/>
                    <a:pt x="458" y="3506"/>
                  </a:cubicBezTo>
                  <a:cubicBezTo>
                    <a:pt x="607" y="3506"/>
                    <a:pt x="759" y="3470"/>
                    <a:pt x="847" y="3387"/>
                  </a:cubicBezTo>
                  <a:cubicBezTo>
                    <a:pt x="869" y="3366"/>
                    <a:pt x="893" y="3356"/>
                    <a:pt x="918" y="3356"/>
                  </a:cubicBezTo>
                  <a:cubicBezTo>
                    <a:pt x="999" y="3356"/>
                    <a:pt x="1074" y="3461"/>
                    <a:pt x="994" y="3534"/>
                  </a:cubicBezTo>
                  <a:cubicBezTo>
                    <a:pt x="844" y="3657"/>
                    <a:pt x="656" y="3721"/>
                    <a:pt x="464" y="3721"/>
                  </a:cubicBezTo>
                  <a:cubicBezTo>
                    <a:pt x="413" y="3721"/>
                    <a:pt x="362" y="3716"/>
                    <a:pt x="311" y="3707"/>
                  </a:cubicBezTo>
                  <a:lnTo>
                    <a:pt x="311" y="3707"/>
                  </a:lnTo>
                  <a:lnTo>
                    <a:pt x="959" y="4951"/>
                  </a:lnTo>
                  <a:cubicBezTo>
                    <a:pt x="1167" y="4804"/>
                    <a:pt x="1348" y="4631"/>
                    <a:pt x="1521" y="4441"/>
                  </a:cubicBezTo>
                  <a:cubicBezTo>
                    <a:pt x="1841" y="4096"/>
                    <a:pt x="2195" y="3750"/>
                    <a:pt x="2333" y="3292"/>
                  </a:cubicBezTo>
                  <a:cubicBezTo>
                    <a:pt x="2354" y="3247"/>
                    <a:pt x="2393" y="3227"/>
                    <a:pt x="2431" y="3227"/>
                  </a:cubicBezTo>
                  <a:cubicBezTo>
                    <a:pt x="2489" y="3227"/>
                    <a:pt x="2546" y="3272"/>
                    <a:pt x="2540" y="3344"/>
                  </a:cubicBezTo>
                  <a:cubicBezTo>
                    <a:pt x="2368" y="3914"/>
                    <a:pt x="1892" y="4398"/>
                    <a:pt x="1478" y="4796"/>
                  </a:cubicBezTo>
                  <a:cubicBezTo>
                    <a:pt x="1339" y="4925"/>
                    <a:pt x="1192" y="5046"/>
                    <a:pt x="1046" y="5150"/>
                  </a:cubicBezTo>
                  <a:lnTo>
                    <a:pt x="821" y="6118"/>
                  </a:lnTo>
                  <a:lnTo>
                    <a:pt x="1132" y="7491"/>
                  </a:lnTo>
                  <a:cubicBezTo>
                    <a:pt x="1676" y="6921"/>
                    <a:pt x="2290" y="6394"/>
                    <a:pt x="2860" y="5858"/>
                  </a:cubicBezTo>
                  <a:cubicBezTo>
                    <a:pt x="3551" y="5193"/>
                    <a:pt x="4243" y="4502"/>
                    <a:pt x="5003" y="3923"/>
                  </a:cubicBezTo>
                  <a:cubicBezTo>
                    <a:pt x="4692" y="3862"/>
                    <a:pt x="4398" y="3716"/>
                    <a:pt x="4165" y="3491"/>
                  </a:cubicBezTo>
                  <a:cubicBezTo>
                    <a:pt x="3681" y="3033"/>
                    <a:pt x="3266" y="2489"/>
                    <a:pt x="2947" y="1901"/>
                  </a:cubicBezTo>
                  <a:lnTo>
                    <a:pt x="2929" y="1884"/>
                  </a:lnTo>
                  <a:lnTo>
                    <a:pt x="2601" y="1962"/>
                  </a:lnTo>
                  <a:cubicBezTo>
                    <a:pt x="2523" y="1426"/>
                    <a:pt x="2411" y="717"/>
                    <a:pt x="2350" y="527"/>
                  </a:cubicBezTo>
                  <a:cubicBezTo>
                    <a:pt x="2324" y="424"/>
                    <a:pt x="2264" y="337"/>
                    <a:pt x="2186" y="268"/>
                  </a:cubicBezTo>
                  <a:lnTo>
                    <a:pt x="2186" y="268"/>
                  </a:lnTo>
                  <a:lnTo>
                    <a:pt x="2947" y="346"/>
                  </a:lnTo>
                  <a:cubicBezTo>
                    <a:pt x="2990" y="225"/>
                    <a:pt x="3042" y="113"/>
                    <a:pt x="3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17;p61">
              <a:extLst>
                <a:ext uri="{FF2B5EF4-FFF2-40B4-BE49-F238E27FC236}">
                  <a16:creationId xmlns:a16="http://schemas.microsoft.com/office/drawing/2014/main" id="{D365E73C-17E8-7372-369A-0B5853C2D677}"/>
                </a:ext>
              </a:extLst>
            </p:cNvPr>
            <p:cNvSpPr/>
            <p:nvPr/>
          </p:nvSpPr>
          <p:spPr>
            <a:xfrm>
              <a:off x="3742700" y="1830450"/>
              <a:ext cx="39125" cy="52100"/>
            </a:xfrm>
            <a:custGeom>
              <a:avLst/>
              <a:gdLst/>
              <a:ahLst/>
              <a:cxnLst/>
              <a:rect l="l" t="t" r="r" b="b"/>
              <a:pathLst>
                <a:path w="1565" h="2084" extrusionOk="0">
                  <a:moveTo>
                    <a:pt x="726" y="1"/>
                  </a:moveTo>
                  <a:cubicBezTo>
                    <a:pt x="493" y="182"/>
                    <a:pt x="260" y="372"/>
                    <a:pt x="26" y="563"/>
                  </a:cubicBezTo>
                  <a:lnTo>
                    <a:pt x="0" y="580"/>
                  </a:lnTo>
                  <a:lnTo>
                    <a:pt x="0" y="597"/>
                  </a:lnTo>
                  <a:lnTo>
                    <a:pt x="0" y="1556"/>
                  </a:lnTo>
                  <a:cubicBezTo>
                    <a:pt x="0" y="1565"/>
                    <a:pt x="9" y="1573"/>
                    <a:pt x="9" y="1582"/>
                  </a:cubicBezTo>
                  <a:cubicBezTo>
                    <a:pt x="52" y="1720"/>
                    <a:pt x="251" y="1841"/>
                    <a:pt x="363" y="1910"/>
                  </a:cubicBezTo>
                  <a:cubicBezTo>
                    <a:pt x="458" y="1988"/>
                    <a:pt x="571" y="2040"/>
                    <a:pt x="692" y="2083"/>
                  </a:cubicBezTo>
                  <a:cubicBezTo>
                    <a:pt x="709" y="2075"/>
                    <a:pt x="726" y="2075"/>
                    <a:pt x="752" y="2075"/>
                  </a:cubicBezTo>
                  <a:lnTo>
                    <a:pt x="761" y="2075"/>
                  </a:lnTo>
                  <a:cubicBezTo>
                    <a:pt x="774" y="2066"/>
                    <a:pt x="789" y="2062"/>
                    <a:pt x="804" y="2062"/>
                  </a:cubicBezTo>
                  <a:cubicBezTo>
                    <a:pt x="819" y="2062"/>
                    <a:pt x="834" y="2066"/>
                    <a:pt x="847" y="2075"/>
                  </a:cubicBezTo>
                  <a:cubicBezTo>
                    <a:pt x="1141" y="2066"/>
                    <a:pt x="1461" y="1867"/>
                    <a:pt x="1556" y="1591"/>
                  </a:cubicBezTo>
                  <a:cubicBezTo>
                    <a:pt x="1564" y="1591"/>
                    <a:pt x="1564" y="1591"/>
                    <a:pt x="1564" y="1582"/>
                  </a:cubicBezTo>
                  <a:lnTo>
                    <a:pt x="1564" y="588"/>
                  </a:lnTo>
                  <a:lnTo>
                    <a:pt x="1564" y="580"/>
                  </a:lnTo>
                  <a:cubicBezTo>
                    <a:pt x="1478" y="528"/>
                    <a:pt x="1392" y="468"/>
                    <a:pt x="1297" y="416"/>
                  </a:cubicBezTo>
                  <a:cubicBezTo>
                    <a:pt x="1098" y="303"/>
                    <a:pt x="865" y="182"/>
                    <a:pt x="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18;p61">
              <a:extLst>
                <a:ext uri="{FF2B5EF4-FFF2-40B4-BE49-F238E27FC236}">
                  <a16:creationId xmlns:a16="http://schemas.microsoft.com/office/drawing/2014/main" id="{559D0D42-A57C-1257-793B-C245A4A0C564}"/>
                </a:ext>
              </a:extLst>
            </p:cNvPr>
            <p:cNvSpPr/>
            <p:nvPr/>
          </p:nvSpPr>
          <p:spPr>
            <a:xfrm>
              <a:off x="3727574" y="1848175"/>
              <a:ext cx="14075" cy="45175"/>
            </a:xfrm>
            <a:custGeom>
              <a:avLst/>
              <a:gdLst/>
              <a:ahLst/>
              <a:cxnLst/>
              <a:rect l="l" t="t" r="r" b="b"/>
              <a:pathLst>
                <a:path w="563" h="1807" extrusionOk="0">
                  <a:moveTo>
                    <a:pt x="398" y="0"/>
                  </a:moveTo>
                  <a:cubicBezTo>
                    <a:pt x="320" y="35"/>
                    <a:pt x="243" y="61"/>
                    <a:pt x="173" y="95"/>
                  </a:cubicBezTo>
                  <a:lnTo>
                    <a:pt x="173" y="191"/>
                  </a:lnTo>
                  <a:lnTo>
                    <a:pt x="87" y="294"/>
                  </a:lnTo>
                  <a:lnTo>
                    <a:pt x="1" y="1063"/>
                  </a:lnTo>
                  <a:cubicBezTo>
                    <a:pt x="148" y="1322"/>
                    <a:pt x="303" y="1573"/>
                    <a:pt x="485" y="1806"/>
                  </a:cubicBezTo>
                  <a:cubicBezTo>
                    <a:pt x="510" y="1711"/>
                    <a:pt x="528" y="1616"/>
                    <a:pt x="536" y="1513"/>
                  </a:cubicBezTo>
                  <a:cubicBezTo>
                    <a:pt x="554" y="1417"/>
                    <a:pt x="562" y="1322"/>
                    <a:pt x="562" y="1227"/>
                  </a:cubicBezTo>
                  <a:cubicBezTo>
                    <a:pt x="502" y="1201"/>
                    <a:pt x="476" y="1141"/>
                    <a:pt x="502" y="1080"/>
                  </a:cubicBezTo>
                  <a:cubicBezTo>
                    <a:pt x="485" y="1055"/>
                    <a:pt x="467" y="1037"/>
                    <a:pt x="450" y="1011"/>
                  </a:cubicBezTo>
                  <a:cubicBezTo>
                    <a:pt x="415" y="994"/>
                    <a:pt x="398" y="960"/>
                    <a:pt x="398" y="925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19;p61">
              <a:extLst>
                <a:ext uri="{FF2B5EF4-FFF2-40B4-BE49-F238E27FC236}">
                  <a16:creationId xmlns:a16="http://schemas.microsoft.com/office/drawing/2014/main" id="{0E76BEBF-C459-3998-3088-846D9E4ACE5B}"/>
                </a:ext>
              </a:extLst>
            </p:cNvPr>
            <p:cNvSpPr/>
            <p:nvPr/>
          </p:nvSpPr>
          <p:spPr>
            <a:xfrm>
              <a:off x="3742925" y="1881225"/>
              <a:ext cx="38250" cy="37900"/>
            </a:xfrm>
            <a:custGeom>
              <a:avLst/>
              <a:gdLst/>
              <a:ahLst/>
              <a:cxnLst/>
              <a:rect l="l" t="t" r="r" b="b"/>
              <a:pathLst>
                <a:path w="1530" h="1516" extrusionOk="0">
                  <a:moveTo>
                    <a:pt x="147" y="0"/>
                  </a:moveTo>
                  <a:cubicBezTo>
                    <a:pt x="147" y="113"/>
                    <a:pt x="130" y="216"/>
                    <a:pt x="112" y="329"/>
                  </a:cubicBezTo>
                  <a:cubicBezTo>
                    <a:pt x="95" y="450"/>
                    <a:pt x="61" y="562"/>
                    <a:pt x="0" y="666"/>
                  </a:cubicBezTo>
                  <a:cubicBezTo>
                    <a:pt x="374" y="1130"/>
                    <a:pt x="832" y="1516"/>
                    <a:pt x="1279" y="1516"/>
                  </a:cubicBezTo>
                  <a:cubicBezTo>
                    <a:pt x="1349" y="1516"/>
                    <a:pt x="1418" y="1506"/>
                    <a:pt x="1486" y="1487"/>
                  </a:cubicBezTo>
                  <a:lnTo>
                    <a:pt x="1530" y="1478"/>
                  </a:lnTo>
                  <a:cubicBezTo>
                    <a:pt x="1530" y="994"/>
                    <a:pt x="1495" y="519"/>
                    <a:pt x="1426" y="44"/>
                  </a:cubicBezTo>
                  <a:cubicBezTo>
                    <a:pt x="1244" y="182"/>
                    <a:pt x="1020" y="260"/>
                    <a:pt x="795" y="260"/>
                  </a:cubicBezTo>
                  <a:cubicBezTo>
                    <a:pt x="773" y="267"/>
                    <a:pt x="748" y="270"/>
                    <a:pt x="723" y="270"/>
                  </a:cubicBezTo>
                  <a:cubicBezTo>
                    <a:pt x="572" y="270"/>
                    <a:pt x="380" y="153"/>
                    <a:pt x="277" y="87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20;p61">
              <a:extLst>
                <a:ext uri="{FF2B5EF4-FFF2-40B4-BE49-F238E27FC236}">
                  <a16:creationId xmlns:a16="http://schemas.microsoft.com/office/drawing/2014/main" id="{745C291D-3B21-2E7F-1152-5A274A7D7768}"/>
                </a:ext>
              </a:extLst>
            </p:cNvPr>
            <p:cNvSpPr/>
            <p:nvPr/>
          </p:nvSpPr>
          <p:spPr>
            <a:xfrm>
              <a:off x="3785475" y="1895050"/>
              <a:ext cx="21625" cy="26150"/>
            </a:xfrm>
            <a:custGeom>
              <a:avLst/>
              <a:gdLst/>
              <a:ahLst/>
              <a:cxnLst/>
              <a:rect l="l" t="t" r="r" b="b"/>
              <a:pathLst>
                <a:path w="865" h="1046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294"/>
                    <a:pt x="35" y="579"/>
                    <a:pt x="44" y="864"/>
                  </a:cubicBezTo>
                  <a:cubicBezTo>
                    <a:pt x="81" y="860"/>
                    <a:pt x="119" y="857"/>
                    <a:pt x="157" y="857"/>
                  </a:cubicBezTo>
                  <a:cubicBezTo>
                    <a:pt x="385" y="857"/>
                    <a:pt x="612" y="942"/>
                    <a:pt x="864" y="1046"/>
                  </a:cubicBezTo>
                  <a:lnTo>
                    <a:pt x="864" y="1037"/>
                  </a:lnTo>
                  <a:cubicBezTo>
                    <a:pt x="605" y="839"/>
                    <a:pt x="389" y="588"/>
                    <a:pt x="208" y="320"/>
                  </a:cubicBezTo>
                  <a:cubicBezTo>
                    <a:pt x="139" y="208"/>
                    <a:pt x="61" y="10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21;p61">
              <a:extLst>
                <a:ext uri="{FF2B5EF4-FFF2-40B4-BE49-F238E27FC236}">
                  <a16:creationId xmlns:a16="http://schemas.microsoft.com/office/drawing/2014/main" id="{BA445BD7-99F5-B61D-ED87-E3A882EF8B69}"/>
                </a:ext>
              </a:extLst>
            </p:cNvPr>
            <p:cNvSpPr/>
            <p:nvPr/>
          </p:nvSpPr>
          <p:spPr>
            <a:xfrm>
              <a:off x="3784400" y="1847750"/>
              <a:ext cx="19250" cy="63100"/>
            </a:xfrm>
            <a:custGeom>
              <a:avLst/>
              <a:gdLst/>
              <a:ahLst/>
              <a:cxnLst/>
              <a:rect l="l" t="t" r="r" b="b"/>
              <a:pathLst>
                <a:path w="770" h="2524" extrusionOk="0">
                  <a:moveTo>
                    <a:pt x="112" y="0"/>
                  </a:moveTo>
                  <a:lnTo>
                    <a:pt x="112" y="916"/>
                  </a:lnTo>
                  <a:cubicBezTo>
                    <a:pt x="112" y="942"/>
                    <a:pt x="104" y="968"/>
                    <a:pt x="87" y="985"/>
                  </a:cubicBezTo>
                  <a:cubicBezTo>
                    <a:pt x="61" y="1046"/>
                    <a:pt x="35" y="1097"/>
                    <a:pt x="0" y="1141"/>
                  </a:cubicBezTo>
                  <a:cubicBezTo>
                    <a:pt x="35" y="1547"/>
                    <a:pt x="268" y="1858"/>
                    <a:pt x="493" y="2178"/>
                  </a:cubicBezTo>
                  <a:cubicBezTo>
                    <a:pt x="579" y="2299"/>
                    <a:pt x="674" y="2411"/>
                    <a:pt x="769" y="2523"/>
                  </a:cubicBezTo>
                  <a:lnTo>
                    <a:pt x="622" y="2065"/>
                  </a:lnTo>
                  <a:lnTo>
                    <a:pt x="432" y="311"/>
                  </a:lnTo>
                  <a:lnTo>
                    <a:pt x="346" y="208"/>
                  </a:lnTo>
                  <a:lnTo>
                    <a:pt x="346" y="112"/>
                  </a:lnTo>
                  <a:cubicBezTo>
                    <a:pt x="268" y="78"/>
                    <a:pt x="190" y="43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22;p61">
              <a:extLst>
                <a:ext uri="{FF2B5EF4-FFF2-40B4-BE49-F238E27FC236}">
                  <a16:creationId xmlns:a16="http://schemas.microsoft.com/office/drawing/2014/main" id="{AEEBC213-A2F8-A21F-3162-C5623B3A31C7}"/>
                </a:ext>
              </a:extLst>
            </p:cNvPr>
            <p:cNvSpPr/>
            <p:nvPr/>
          </p:nvSpPr>
          <p:spPr>
            <a:xfrm>
              <a:off x="3724550" y="1803350"/>
              <a:ext cx="76075" cy="41400"/>
            </a:xfrm>
            <a:custGeom>
              <a:avLst/>
              <a:gdLst/>
              <a:ahLst/>
              <a:cxnLst/>
              <a:rect l="l" t="t" r="r" b="b"/>
              <a:pathLst>
                <a:path w="3043" h="1656" extrusionOk="0">
                  <a:moveTo>
                    <a:pt x="1478" y="411"/>
                  </a:moveTo>
                  <a:cubicBezTo>
                    <a:pt x="1625" y="411"/>
                    <a:pt x="1625" y="627"/>
                    <a:pt x="1478" y="627"/>
                  </a:cubicBezTo>
                  <a:lnTo>
                    <a:pt x="1470" y="627"/>
                  </a:lnTo>
                  <a:cubicBezTo>
                    <a:pt x="1323" y="627"/>
                    <a:pt x="1323" y="411"/>
                    <a:pt x="1470" y="411"/>
                  </a:cubicBezTo>
                  <a:close/>
                  <a:moveTo>
                    <a:pt x="1962" y="575"/>
                  </a:moveTo>
                  <a:cubicBezTo>
                    <a:pt x="2109" y="575"/>
                    <a:pt x="2109" y="791"/>
                    <a:pt x="1962" y="791"/>
                  </a:cubicBezTo>
                  <a:lnTo>
                    <a:pt x="1953" y="791"/>
                  </a:lnTo>
                  <a:cubicBezTo>
                    <a:pt x="1815" y="791"/>
                    <a:pt x="1815" y="575"/>
                    <a:pt x="1953" y="575"/>
                  </a:cubicBezTo>
                  <a:close/>
                  <a:moveTo>
                    <a:pt x="986" y="584"/>
                  </a:moveTo>
                  <a:cubicBezTo>
                    <a:pt x="1124" y="584"/>
                    <a:pt x="1124" y="800"/>
                    <a:pt x="986" y="800"/>
                  </a:cubicBezTo>
                  <a:cubicBezTo>
                    <a:pt x="839" y="800"/>
                    <a:pt x="839" y="584"/>
                    <a:pt x="986" y="584"/>
                  </a:cubicBezTo>
                  <a:close/>
                  <a:moveTo>
                    <a:pt x="640" y="869"/>
                  </a:moveTo>
                  <a:cubicBezTo>
                    <a:pt x="778" y="869"/>
                    <a:pt x="778" y="1094"/>
                    <a:pt x="640" y="1094"/>
                  </a:cubicBezTo>
                  <a:lnTo>
                    <a:pt x="640" y="1085"/>
                  </a:lnTo>
                  <a:cubicBezTo>
                    <a:pt x="493" y="1085"/>
                    <a:pt x="493" y="869"/>
                    <a:pt x="640" y="869"/>
                  </a:cubicBezTo>
                  <a:close/>
                  <a:moveTo>
                    <a:pt x="2420" y="886"/>
                  </a:moveTo>
                  <a:cubicBezTo>
                    <a:pt x="2558" y="886"/>
                    <a:pt x="2558" y="1102"/>
                    <a:pt x="2420" y="1102"/>
                  </a:cubicBezTo>
                  <a:cubicBezTo>
                    <a:pt x="2273" y="1102"/>
                    <a:pt x="2273" y="886"/>
                    <a:pt x="2420" y="886"/>
                  </a:cubicBezTo>
                  <a:close/>
                  <a:moveTo>
                    <a:pt x="1555" y="0"/>
                  </a:moveTo>
                  <a:cubicBezTo>
                    <a:pt x="1454" y="0"/>
                    <a:pt x="1350" y="15"/>
                    <a:pt x="1245" y="48"/>
                  </a:cubicBezTo>
                  <a:cubicBezTo>
                    <a:pt x="597" y="247"/>
                    <a:pt x="217" y="765"/>
                    <a:pt x="1" y="1379"/>
                  </a:cubicBezTo>
                  <a:lnTo>
                    <a:pt x="269" y="1448"/>
                  </a:lnTo>
                  <a:cubicBezTo>
                    <a:pt x="185" y="1380"/>
                    <a:pt x="248" y="1259"/>
                    <a:pt x="340" y="1259"/>
                  </a:cubicBezTo>
                  <a:cubicBezTo>
                    <a:pt x="353" y="1259"/>
                    <a:pt x="367" y="1261"/>
                    <a:pt x="381" y="1266"/>
                  </a:cubicBezTo>
                  <a:cubicBezTo>
                    <a:pt x="490" y="1309"/>
                    <a:pt x="460" y="1474"/>
                    <a:pt x="346" y="1474"/>
                  </a:cubicBezTo>
                  <a:cubicBezTo>
                    <a:pt x="344" y="1474"/>
                    <a:pt x="341" y="1474"/>
                    <a:pt x="338" y="1474"/>
                  </a:cubicBezTo>
                  <a:cubicBezTo>
                    <a:pt x="333" y="1478"/>
                    <a:pt x="329" y="1480"/>
                    <a:pt x="325" y="1480"/>
                  </a:cubicBezTo>
                  <a:cubicBezTo>
                    <a:pt x="320" y="1480"/>
                    <a:pt x="316" y="1478"/>
                    <a:pt x="312" y="1474"/>
                  </a:cubicBezTo>
                  <a:lnTo>
                    <a:pt x="303" y="1647"/>
                  </a:lnTo>
                  <a:cubicBezTo>
                    <a:pt x="467" y="1577"/>
                    <a:pt x="614" y="1482"/>
                    <a:pt x="752" y="1379"/>
                  </a:cubicBezTo>
                  <a:cubicBezTo>
                    <a:pt x="968" y="1197"/>
                    <a:pt x="1184" y="1033"/>
                    <a:pt x="1400" y="860"/>
                  </a:cubicBezTo>
                  <a:cubicBezTo>
                    <a:pt x="1419" y="842"/>
                    <a:pt x="1445" y="833"/>
                    <a:pt x="1470" y="833"/>
                  </a:cubicBezTo>
                  <a:cubicBezTo>
                    <a:pt x="1492" y="833"/>
                    <a:pt x="1514" y="840"/>
                    <a:pt x="1530" y="852"/>
                  </a:cubicBezTo>
                  <a:cubicBezTo>
                    <a:pt x="1556" y="860"/>
                    <a:pt x="1573" y="878"/>
                    <a:pt x="1582" y="895"/>
                  </a:cubicBezTo>
                  <a:cubicBezTo>
                    <a:pt x="1712" y="1119"/>
                    <a:pt x="1979" y="1223"/>
                    <a:pt x="2187" y="1353"/>
                  </a:cubicBezTo>
                  <a:cubicBezTo>
                    <a:pt x="2351" y="1474"/>
                    <a:pt x="2532" y="1569"/>
                    <a:pt x="2722" y="1655"/>
                  </a:cubicBezTo>
                  <a:lnTo>
                    <a:pt x="2722" y="1534"/>
                  </a:lnTo>
                  <a:cubicBezTo>
                    <a:pt x="2576" y="1534"/>
                    <a:pt x="2576" y="1318"/>
                    <a:pt x="2722" y="1318"/>
                  </a:cubicBezTo>
                  <a:cubicBezTo>
                    <a:pt x="2783" y="1318"/>
                    <a:pt x="2835" y="1370"/>
                    <a:pt x="2826" y="1431"/>
                  </a:cubicBezTo>
                  <a:lnTo>
                    <a:pt x="3042" y="1370"/>
                  </a:lnTo>
                  <a:cubicBezTo>
                    <a:pt x="2831" y="728"/>
                    <a:pt x="2256" y="0"/>
                    <a:pt x="1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23;p61">
              <a:extLst>
                <a:ext uri="{FF2B5EF4-FFF2-40B4-BE49-F238E27FC236}">
                  <a16:creationId xmlns:a16="http://schemas.microsoft.com/office/drawing/2014/main" id="{089AF9F8-516E-4450-D275-735EC833BF45}"/>
                </a:ext>
              </a:extLst>
            </p:cNvPr>
            <p:cNvSpPr/>
            <p:nvPr/>
          </p:nvSpPr>
          <p:spPr>
            <a:xfrm>
              <a:off x="3801025" y="1824850"/>
              <a:ext cx="40625" cy="10375"/>
            </a:xfrm>
            <a:custGeom>
              <a:avLst/>
              <a:gdLst/>
              <a:ahLst/>
              <a:cxnLst/>
              <a:rect l="l" t="t" r="r" b="b"/>
              <a:pathLst>
                <a:path w="1625" h="415" extrusionOk="0">
                  <a:moveTo>
                    <a:pt x="1262" y="0"/>
                  </a:moveTo>
                  <a:lnTo>
                    <a:pt x="1167" y="164"/>
                  </a:lnTo>
                  <a:lnTo>
                    <a:pt x="0" y="26"/>
                  </a:lnTo>
                  <a:lnTo>
                    <a:pt x="0" y="26"/>
                  </a:lnTo>
                  <a:cubicBezTo>
                    <a:pt x="61" y="130"/>
                    <a:pt x="104" y="251"/>
                    <a:pt x="147" y="363"/>
                  </a:cubicBezTo>
                  <a:lnTo>
                    <a:pt x="1167" y="251"/>
                  </a:lnTo>
                  <a:lnTo>
                    <a:pt x="1262" y="415"/>
                  </a:lnTo>
                  <a:lnTo>
                    <a:pt x="1504" y="415"/>
                  </a:lnTo>
                  <a:lnTo>
                    <a:pt x="1625" y="208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24;p61">
              <a:extLst>
                <a:ext uri="{FF2B5EF4-FFF2-40B4-BE49-F238E27FC236}">
                  <a16:creationId xmlns:a16="http://schemas.microsoft.com/office/drawing/2014/main" id="{CBD97096-0B2E-F506-B66B-8F37C49D2ABA}"/>
                </a:ext>
              </a:extLst>
            </p:cNvPr>
            <p:cNvSpPr/>
            <p:nvPr/>
          </p:nvSpPr>
          <p:spPr>
            <a:xfrm>
              <a:off x="3705325" y="1762625"/>
              <a:ext cx="40425" cy="48425"/>
            </a:xfrm>
            <a:custGeom>
              <a:avLst/>
              <a:gdLst/>
              <a:ahLst/>
              <a:cxnLst/>
              <a:rect l="l" t="t" r="r" b="b"/>
              <a:pathLst>
                <a:path w="1617" h="1937" extrusionOk="0">
                  <a:moveTo>
                    <a:pt x="173" y="1"/>
                  </a:moveTo>
                  <a:lnTo>
                    <a:pt x="87" y="87"/>
                  </a:lnTo>
                  <a:lnTo>
                    <a:pt x="1" y="165"/>
                  </a:lnTo>
                  <a:lnTo>
                    <a:pt x="53" y="407"/>
                  </a:lnTo>
                  <a:lnTo>
                    <a:pt x="286" y="476"/>
                  </a:lnTo>
                  <a:lnTo>
                    <a:pt x="303" y="459"/>
                  </a:lnTo>
                  <a:lnTo>
                    <a:pt x="1167" y="1936"/>
                  </a:lnTo>
                  <a:cubicBezTo>
                    <a:pt x="1297" y="1798"/>
                    <a:pt x="1444" y="1686"/>
                    <a:pt x="1616" y="1599"/>
                  </a:cubicBezTo>
                  <a:lnTo>
                    <a:pt x="381" y="381"/>
                  </a:lnTo>
                  <a:lnTo>
                    <a:pt x="459" y="303"/>
                  </a:lnTo>
                  <a:lnTo>
                    <a:pt x="398" y="7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856;p47">
            <a:extLst>
              <a:ext uri="{FF2B5EF4-FFF2-40B4-BE49-F238E27FC236}">
                <a16:creationId xmlns:a16="http://schemas.microsoft.com/office/drawing/2014/main" id="{BB24C75F-F3A9-3E7F-B68E-5D85427896EB}"/>
              </a:ext>
            </a:extLst>
          </p:cNvPr>
          <p:cNvGrpSpPr/>
          <p:nvPr/>
        </p:nvGrpSpPr>
        <p:grpSpPr>
          <a:xfrm>
            <a:off x="6089175" y="161125"/>
            <a:ext cx="2250572" cy="2141856"/>
            <a:chOff x="6230505" y="325547"/>
            <a:chExt cx="2250572" cy="2141856"/>
          </a:xfrm>
        </p:grpSpPr>
        <p:sp>
          <p:nvSpPr>
            <p:cNvPr id="47" name="Google Shape;857;p47">
              <a:extLst>
                <a:ext uri="{FF2B5EF4-FFF2-40B4-BE49-F238E27FC236}">
                  <a16:creationId xmlns:a16="http://schemas.microsoft.com/office/drawing/2014/main" id="{20AB3444-8EF4-D79E-A9D8-FFD6CBBECC66}"/>
                </a:ext>
              </a:extLst>
            </p:cNvPr>
            <p:cNvSpPr/>
            <p:nvPr/>
          </p:nvSpPr>
          <p:spPr>
            <a:xfrm>
              <a:off x="6688706" y="2084135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8;p47">
              <a:extLst>
                <a:ext uri="{FF2B5EF4-FFF2-40B4-BE49-F238E27FC236}">
                  <a16:creationId xmlns:a16="http://schemas.microsoft.com/office/drawing/2014/main" id="{B1E9536C-B0C9-C0A2-C159-1899FFDAF21F}"/>
                </a:ext>
              </a:extLst>
            </p:cNvPr>
            <p:cNvSpPr/>
            <p:nvPr/>
          </p:nvSpPr>
          <p:spPr>
            <a:xfrm flipH="1" flipV="1">
              <a:off x="6880026" y="1177787"/>
              <a:ext cx="71152" cy="99237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9;p47">
              <a:extLst>
                <a:ext uri="{FF2B5EF4-FFF2-40B4-BE49-F238E27FC236}">
                  <a16:creationId xmlns:a16="http://schemas.microsoft.com/office/drawing/2014/main" id="{FA2EE574-EB9F-4613-DD70-A1FC39815344}"/>
                </a:ext>
              </a:extLst>
            </p:cNvPr>
            <p:cNvSpPr/>
            <p:nvPr/>
          </p:nvSpPr>
          <p:spPr>
            <a:xfrm>
              <a:off x="8386122" y="1543538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0;p47">
              <a:extLst>
                <a:ext uri="{FF2B5EF4-FFF2-40B4-BE49-F238E27FC236}">
                  <a16:creationId xmlns:a16="http://schemas.microsoft.com/office/drawing/2014/main" id="{49B609C3-C0DE-9CF4-4B7A-B10C9DF71AFE}"/>
                </a:ext>
              </a:extLst>
            </p:cNvPr>
            <p:cNvSpPr/>
            <p:nvPr/>
          </p:nvSpPr>
          <p:spPr>
            <a:xfrm>
              <a:off x="6716312" y="906156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2" y="0"/>
                  </a:moveTo>
                  <a:cubicBezTo>
                    <a:pt x="1542" y="1553"/>
                    <a:pt x="1" y="1553"/>
                    <a:pt x="1" y="1553"/>
                  </a:cubicBezTo>
                  <a:cubicBezTo>
                    <a:pt x="1542" y="1553"/>
                    <a:pt x="1542" y="3082"/>
                    <a:pt x="1542" y="3093"/>
                  </a:cubicBezTo>
                  <a:cubicBezTo>
                    <a:pt x="1542" y="1553"/>
                    <a:pt x="3083" y="1553"/>
                    <a:pt x="3083" y="1553"/>
                  </a:cubicBezTo>
                  <a:cubicBezTo>
                    <a:pt x="1542" y="1553"/>
                    <a:pt x="1542" y="0"/>
                    <a:pt x="1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1;p47">
              <a:extLst>
                <a:ext uri="{FF2B5EF4-FFF2-40B4-BE49-F238E27FC236}">
                  <a16:creationId xmlns:a16="http://schemas.microsoft.com/office/drawing/2014/main" id="{714E91C7-3D16-02E5-2F78-831C53DBEE1E}"/>
                </a:ext>
              </a:extLst>
            </p:cNvPr>
            <p:cNvSpPr/>
            <p:nvPr/>
          </p:nvSpPr>
          <p:spPr>
            <a:xfrm flipH="1" flipV="1">
              <a:off x="7914781" y="621478"/>
              <a:ext cx="196638" cy="182942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2;p47">
              <a:extLst>
                <a:ext uri="{FF2B5EF4-FFF2-40B4-BE49-F238E27FC236}">
                  <a16:creationId xmlns:a16="http://schemas.microsoft.com/office/drawing/2014/main" id="{6D6DF9FD-E1D8-0C32-6F80-4BA7A32ACE39}"/>
                </a:ext>
              </a:extLst>
            </p:cNvPr>
            <p:cNvSpPr/>
            <p:nvPr/>
          </p:nvSpPr>
          <p:spPr>
            <a:xfrm flipH="1" flipV="1">
              <a:off x="8083536" y="1210594"/>
              <a:ext cx="94983" cy="135300"/>
            </a:xfrm>
            <a:custGeom>
              <a:avLst/>
              <a:gdLst/>
              <a:ahLst/>
              <a:cxnLst/>
              <a:rect l="l" t="t" r="r" b="b"/>
              <a:pathLst>
                <a:path w="3095" h="3083" extrusionOk="0">
                  <a:moveTo>
                    <a:pt x="1553" y="1"/>
                  </a:moveTo>
                  <a:cubicBezTo>
                    <a:pt x="1553" y="1542"/>
                    <a:pt x="1" y="1542"/>
                    <a:pt x="1" y="1542"/>
                  </a:cubicBezTo>
                  <a:cubicBezTo>
                    <a:pt x="1553" y="1542"/>
                    <a:pt x="1553" y="3082"/>
                    <a:pt x="1553" y="3082"/>
                  </a:cubicBezTo>
                  <a:cubicBezTo>
                    <a:pt x="1553" y="1542"/>
                    <a:pt x="3094" y="1542"/>
                    <a:pt x="3094" y="1542"/>
                  </a:cubicBezTo>
                  <a:cubicBezTo>
                    <a:pt x="1553" y="1542"/>
                    <a:pt x="1553" y="1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3;p47">
              <a:extLst>
                <a:ext uri="{FF2B5EF4-FFF2-40B4-BE49-F238E27FC236}">
                  <a16:creationId xmlns:a16="http://schemas.microsoft.com/office/drawing/2014/main" id="{ED5748C5-0B62-4A84-3531-936709B58A55}"/>
                </a:ext>
              </a:extLst>
            </p:cNvPr>
            <p:cNvSpPr/>
            <p:nvPr/>
          </p:nvSpPr>
          <p:spPr>
            <a:xfrm>
              <a:off x="6902857" y="421024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64;p47">
              <a:extLst>
                <a:ext uri="{FF2B5EF4-FFF2-40B4-BE49-F238E27FC236}">
                  <a16:creationId xmlns:a16="http://schemas.microsoft.com/office/drawing/2014/main" id="{4317075D-7E8C-7FF4-098D-23ADA9B117E4}"/>
                </a:ext>
              </a:extLst>
            </p:cNvPr>
            <p:cNvSpPr/>
            <p:nvPr/>
          </p:nvSpPr>
          <p:spPr>
            <a:xfrm>
              <a:off x="6902857" y="1506057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65;p47">
              <a:extLst>
                <a:ext uri="{FF2B5EF4-FFF2-40B4-BE49-F238E27FC236}">
                  <a16:creationId xmlns:a16="http://schemas.microsoft.com/office/drawing/2014/main" id="{E6044511-B94B-FEFC-CE77-5C533F1CD61A}"/>
                </a:ext>
              </a:extLst>
            </p:cNvPr>
            <p:cNvSpPr/>
            <p:nvPr/>
          </p:nvSpPr>
          <p:spPr>
            <a:xfrm>
              <a:off x="7172000" y="964410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6;p47">
              <a:extLst>
                <a:ext uri="{FF2B5EF4-FFF2-40B4-BE49-F238E27FC236}">
                  <a16:creationId xmlns:a16="http://schemas.microsoft.com/office/drawing/2014/main" id="{605806BB-5409-05EE-E0C3-10F210C466FF}"/>
                </a:ext>
              </a:extLst>
            </p:cNvPr>
            <p:cNvSpPr/>
            <p:nvPr/>
          </p:nvSpPr>
          <p:spPr>
            <a:xfrm>
              <a:off x="6230505" y="695095"/>
              <a:ext cx="191291" cy="190953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7;p47">
              <a:extLst>
                <a:ext uri="{FF2B5EF4-FFF2-40B4-BE49-F238E27FC236}">
                  <a16:creationId xmlns:a16="http://schemas.microsoft.com/office/drawing/2014/main" id="{E22E99FF-B77C-98F5-4279-5335035ADA9A}"/>
                </a:ext>
              </a:extLst>
            </p:cNvPr>
            <p:cNvSpPr/>
            <p:nvPr/>
          </p:nvSpPr>
          <p:spPr>
            <a:xfrm>
              <a:off x="8264861" y="325547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8;p47">
              <a:extLst>
                <a:ext uri="{FF2B5EF4-FFF2-40B4-BE49-F238E27FC236}">
                  <a16:creationId xmlns:a16="http://schemas.microsoft.com/office/drawing/2014/main" id="{D0B59F18-7E16-DBD6-C615-ED8CE6E7BCE6}"/>
                </a:ext>
              </a:extLst>
            </p:cNvPr>
            <p:cNvSpPr/>
            <p:nvPr/>
          </p:nvSpPr>
          <p:spPr>
            <a:xfrm>
              <a:off x="7128827" y="1843568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9;p47">
              <a:extLst>
                <a:ext uri="{FF2B5EF4-FFF2-40B4-BE49-F238E27FC236}">
                  <a16:creationId xmlns:a16="http://schemas.microsoft.com/office/drawing/2014/main" id="{15AF2DAA-414C-A13C-02EA-E4BFB4F10624}"/>
                </a:ext>
              </a:extLst>
            </p:cNvPr>
            <p:cNvSpPr/>
            <p:nvPr/>
          </p:nvSpPr>
          <p:spPr>
            <a:xfrm>
              <a:off x="8231870" y="1685210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70;p47">
              <a:extLst>
                <a:ext uri="{FF2B5EF4-FFF2-40B4-BE49-F238E27FC236}">
                  <a16:creationId xmlns:a16="http://schemas.microsoft.com/office/drawing/2014/main" id="{81FAFB23-A608-C007-EBAF-9247F0F47266}"/>
                </a:ext>
              </a:extLst>
            </p:cNvPr>
            <p:cNvSpPr/>
            <p:nvPr/>
          </p:nvSpPr>
          <p:spPr>
            <a:xfrm>
              <a:off x="7224488" y="2276450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62;p46">
            <a:extLst>
              <a:ext uri="{FF2B5EF4-FFF2-40B4-BE49-F238E27FC236}">
                <a16:creationId xmlns:a16="http://schemas.microsoft.com/office/drawing/2014/main" id="{8AC7DFBF-C687-440B-5A0D-6021E47AC2E3}"/>
              </a:ext>
            </a:extLst>
          </p:cNvPr>
          <p:cNvSpPr txBox="1">
            <a:spLocks/>
          </p:cNvSpPr>
          <p:nvPr/>
        </p:nvSpPr>
        <p:spPr>
          <a:xfrm>
            <a:off x="1590735" y="2096004"/>
            <a:ext cx="585159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been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3" name="Google Shape;662;p46">
            <a:extLst>
              <a:ext uri="{FF2B5EF4-FFF2-40B4-BE49-F238E27FC236}">
                <a16:creationId xmlns:a16="http://schemas.microsoft.com/office/drawing/2014/main" id="{D073D490-0F14-0986-71D5-10437A5C6F82}"/>
              </a:ext>
            </a:extLst>
          </p:cNvPr>
          <p:cNvSpPr txBox="1">
            <a:spLocks/>
          </p:cNvSpPr>
          <p:nvPr/>
        </p:nvSpPr>
        <p:spPr>
          <a:xfrm>
            <a:off x="3474658" y="2635646"/>
            <a:ext cx="1097342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well-known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4" name="Google Shape;662;p46">
            <a:extLst>
              <a:ext uri="{FF2B5EF4-FFF2-40B4-BE49-F238E27FC236}">
                <a16:creationId xmlns:a16="http://schemas.microsoft.com/office/drawing/2014/main" id="{78813041-68EC-A529-1D37-F72F5A7206E2}"/>
              </a:ext>
            </a:extLst>
          </p:cNvPr>
          <p:cNvSpPr txBox="1">
            <a:spLocks/>
          </p:cNvSpPr>
          <p:nvPr/>
        </p:nvSpPr>
        <p:spPr>
          <a:xfrm>
            <a:off x="1736361" y="3706937"/>
            <a:ext cx="898846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designer</a:t>
            </a:r>
            <a:endParaRPr lang="en-US" i="1">
              <a:solidFill>
                <a:schemeClr val="accent2"/>
              </a:solidFill>
            </a:endParaRPr>
          </a:p>
        </p:txBody>
      </p:sp>
      <p:sp>
        <p:nvSpPr>
          <p:cNvPr id="7" name="Google Shape;662;p46">
            <a:extLst>
              <a:ext uri="{FF2B5EF4-FFF2-40B4-BE49-F238E27FC236}">
                <a16:creationId xmlns:a16="http://schemas.microsoft.com/office/drawing/2014/main" id="{B2E31974-EAAF-D7CE-C67F-478C6279D4A6}"/>
              </a:ext>
            </a:extLst>
          </p:cNvPr>
          <p:cNvSpPr txBox="1">
            <a:spLocks/>
          </p:cNvSpPr>
          <p:nvPr/>
        </p:nvSpPr>
        <p:spPr>
          <a:xfrm>
            <a:off x="2242916" y="3171186"/>
            <a:ext cx="898846" cy="390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 dirty="0">
                <a:solidFill>
                  <a:schemeClr val="accent2"/>
                </a:solidFill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  <a:sym typeface="Wingdings" panose="05000000000000000000" pitchFamily="2" charset="2"/>
              </a:rPr>
              <a:t>buildings</a:t>
            </a:r>
            <a:endParaRPr lang="en-US" i="1">
              <a:solidFill>
                <a:schemeClr val="accent2"/>
              </a:solidFill>
            </a:endParaRPr>
          </a:p>
        </p:txBody>
      </p:sp>
      <p:grpSp>
        <p:nvGrpSpPr>
          <p:cNvPr id="11" name="Google Shape;2871;p74">
            <a:extLst>
              <a:ext uri="{FF2B5EF4-FFF2-40B4-BE49-F238E27FC236}">
                <a16:creationId xmlns:a16="http://schemas.microsoft.com/office/drawing/2014/main" id="{01AFF53C-E2F3-9D95-7099-F1B73D04E423}"/>
              </a:ext>
            </a:extLst>
          </p:cNvPr>
          <p:cNvGrpSpPr/>
          <p:nvPr/>
        </p:nvGrpSpPr>
        <p:grpSpPr>
          <a:xfrm>
            <a:off x="7094260" y="593845"/>
            <a:ext cx="1847534" cy="3921904"/>
            <a:chOff x="1163325" y="1840200"/>
            <a:chExt cx="624300" cy="1175000"/>
          </a:xfrm>
        </p:grpSpPr>
        <p:sp>
          <p:nvSpPr>
            <p:cNvPr id="14" name="Google Shape;2872;p74">
              <a:extLst>
                <a:ext uri="{FF2B5EF4-FFF2-40B4-BE49-F238E27FC236}">
                  <a16:creationId xmlns:a16="http://schemas.microsoft.com/office/drawing/2014/main" id="{BD64B622-9564-2A69-26F2-75EDA8914336}"/>
                </a:ext>
              </a:extLst>
            </p:cNvPr>
            <p:cNvSpPr/>
            <p:nvPr/>
          </p:nvSpPr>
          <p:spPr>
            <a:xfrm>
              <a:off x="1404575" y="2536525"/>
              <a:ext cx="142400" cy="138875"/>
            </a:xfrm>
            <a:custGeom>
              <a:avLst/>
              <a:gdLst/>
              <a:ahLst/>
              <a:cxnLst/>
              <a:rect l="l" t="t" r="r" b="b"/>
              <a:pathLst>
                <a:path w="5696" h="5555" extrusionOk="0">
                  <a:moveTo>
                    <a:pt x="0" y="1"/>
                  </a:moveTo>
                  <a:lnTo>
                    <a:pt x="0" y="2484"/>
                  </a:lnTo>
                  <a:lnTo>
                    <a:pt x="2730" y="2484"/>
                  </a:lnTo>
                  <a:lnTo>
                    <a:pt x="330" y="5437"/>
                  </a:lnTo>
                  <a:lnTo>
                    <a:pt x="471" y="5555"/>
                  </a:lnTo>
                  <a:lnTo>
                    <a:pt x="2848" y="2625"/>
                  </a:lnTo>
                  <a:lnTo>
                    <a:pt x="5248" y="5555"/>
                  </a:lnTo>
                  <a:lnTo>
                    <a:pt x="5378" y="5437"/>
                  </a:lnTo>
                  <a:lnTo>
                    <a:pt x="2966" y="2484"/>
                  </a:lnTo>
                  <a:lnTo>
                    <a:pt x="5696" y="2484"/>
                  </a:lnTo>
                  <a:lnTo>
                    <a:pt x="5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73;p74">
              <a:extLst>
                <a:ext uri="{FF2B5EF4-FFF2-40B4-BE49-F238E27FC236}">
                  <a16:creationId xmlns:a16="http://schemas.microsoft.com/office/drawing/2014/main" id="{1565581B-EA76-2414-0EFA-D295D7647465}"/>
                </a:ext>
              </a:extLst>
            </p:cNvPr>
            <p:cNvSpPr/>
            <p:nvPr/>
          </p:nvSpPr>
          <p:spPr>
            <a:xfrm>
              <a:off x="1163325" y="2924850"/>
              <a:ext cx="116525" cy="90350"/>
            </a:xfrm>
            <a:custGeom>
              <a:avLst/>
              <a:gdLst/>
              <a:ahLst/>
              <a:cxnLst/>
              <a:rect l="l" t="t" r="r" b="b"/>
              <a:pathLst>
                <a:path w="4661" h="3614" extrusionOk="0">
                  <a:moveTo>
                    <a:pt x="1" y="1"/>
                  </a:moveTo>
                  <a:lnTo>
                    <a:pt x="1" y="3613"/>
                  </a:lnTo>
                  <a:lnTo>
                    <a:pt x="4661" y="3613"/>
                  </a:lnTo>
                  <a:lnTo>
                    <a:pt x="46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4;p74">
              <a:extLst>
                <a:ext uri="{FF2B5EF4-FFF2-40B4-BE49-F238E27FC236}">
                  <a16:creationId xmlns:a16="http://schemas.microsoft.com/office/drawing/2014/main" id="{215FF600-4FE1-A0C0-68BD-F8B461B9D7FA}"/>
                </a:ext>
              </a:extLst>
            </p:cNvPr>
            <p:cNvSpPr/>
            <p:nvPr/>
          </p:nvSpPr>
          <p:spPr>
            <a:xfrm>
              <a:off x="1671100" y="2924850"/>
              <a:ext cx="116525" cy="90350"/>
            </a:xfrm>
            <a:custGeom>
              <a:avLst/>
              <a:gdLst/>
              <a:ahLst/>
              <a:cxnLst/>
              <a:rect l="l" t="t" r="r" b="b"/>
              <a:pathLst>
                <a:path w="4661" h="3614" extrusionOk="0">
                  <a:moveTo>
                    <a:pt x="0" y="1"/>
                  </a:moveTo>
                  <a:lnTo>
                    <a:pt x="0" y="3613"/>
                  </a:lnTo>
                  <a:lnTo>
                    <a:pt x="4660" y="3613"/>
                  </a:lnTo>
                  <a:lnTo>
                    <a:pt x="46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75;p74">
              <a:extLst>
                <a:ext uri="{FF2B5EF4-FFF2-40B4-BE49-F238E27FC236}">
                  <a16:creationId xmlns:a16="http://schemas.microsoft.com/office/drawing/2014/main" id="{6859596A-E764-A94A-6941-94D5A909ACFF}"/>
                </a:ext>
              </a:extLst>
            </p:cNvPr>
            <p:cNvSpPr/>
            <p:nvPr/>
          </p:nvSpPr>
          <p:spPr>
            <a:xfrm>
              <a:off x="1253950" y="2353550"/>
              <a:ext cx="165650" cy="571025"/>
            </a:xfrm>
            <a:custGeom>
              <a:avLst/>
              <a:gdLst/>
              <a:ahLst/>
              <a:cxnLst/>
              <a:rect l="l" t="t" r="r" b="b"/>
              <a:pathLst>
                <a:path w="6626" h="22841" extrusionOk="0">
                  <a:moveTo>
                    <a:pt x="5790" y="1107"/>
                  </a:moveTo>
                  <a:lnTo>
                    <a:pt x="5790" y="1766"/>
                  </a:lnTo>
                  <a:lnTo>
                    <a:pt x="836" y="1766"/>
                  </a:lnTo>
                  <a:lnTo>
                    <a:pt x="836" y="1107"/>
                  </a:lnTo>
                  <a:close/>
                  <a:moveTo>
                    <a:pt x="5790" y="2530"/>
                  </a:moveTo>
                  <a:lnTo>
                    <a:pt x="5790" y="3189"/>
                  </a:lnTo>
                  <a:lnTo>
                    <a:pt x="836" y="3189"/>
                  </a:lnTo>
                  <a:lnTo>
                    <a:pt x="836" y="2530"/>
                  </a:lnTo>
                  <a:close/>
                  <a:moveTo>
                    <a:pt x="5790" y="3954"/>
                  </a:moveTo>
                  <a:lnTo>
                    <a:pt x="5790" y="4613"/>
                  </a:lnTo>
                  <a:lnTo>
                    <a:pt x="836" y="4613"/>
                  </a:lnTo>
                  <a:lnTo>
                    <a:pt x="836" y="3954"/>
                  </a:lnTo>
                  <a:close/>
                  <a:moveTo>
                    <a:pt x="5790" y="5378"/>
                  </a:moveTo>
                  <a:lnTo>
                    <a:pt x="5790" y="6037"/>
                  </a:lnTo>
                  <a:lnTo>
                    <a:pt x="836" y="6037"/>
                  </a:lnTo>
                  <a:lnTo>
                    <a:pt x="836" y="5378"/>
                  </a:lnTo>
                  <a:close/>
                  <a:moveTo>
                    <a:pt x="5790" y="6802"/>
                  </a:moveTo>
                  <a:lnTo>
                    <a:pt x="5790" y="7461"/>
                  </a:lnTo>
                  <a:lnTo>
                    <a:pt x="836" y="7461"/>
                  </a:lnTo>
                  <a:lnTo>
                    <a:pt x="836" y="6802"/>
                  </a:lnTo>
                  <a:close/>
                  <a:moveTo>
                    <a:pt x="5790" y="8226"/>
                  </a:moveTo>
                  <a:lnTo>
                    <a:pt x="5790" y="8885"/>
                  </a:lnTo>
                  <a:lnTo>
                    <a:pt x="836" y="8885"/>
                  </a:lnTo>
                  <a:lnTo>
                    <a:pt x="836" y="8226"/>
                  </a:lnTo>
                  <a:close/>
                  <a:moveTo>
                    <a:pt x="5790" y="9638"/>
                  </a:moveTo>
                  <a:lnTo>
                    <a:pt x="5790" y="10297"/>
                  </a:lnTo>
                  <a:lnTo>
                    <a:pt x="836" y="10297"/>
                  </a:lnTo>
                  <a:lnTo>
                    <a:pt x="836" y="9638"/>
                  </a:lnTo>
                  <a:close/>
                  <a:moveTo>
                    <a:pt x="5790" y="11062"/>
                  </a:moveTo>
                  <a:lnTo>
                    <a:pt x="5790" y="11721"/>
                  </a:lnTo>
                  <a:lnTo>
                    <a:pt x="836" y="11721"/>
                  </a:lnTo>
                  <a:lnTo>
                    <a:pt x="836" y="11062"/>
                  </a:lnTo>
                  <a:close/>
                  <a:moveTo>
                    <a:pt x="5790" y="12486"/>
                  </a:moveTo>
                  <a:lnTo>
                    <a:pt x="5790" y="13145"/>
                  </a:lnTo>
                  <a:lnTo>
                    <a:pt x="836" y="13145"/>
                  </a:lnTo>
                  <a:lnTo>
                    <a:pt x="836" y="12486"/>
                  </a:lnTo>
                  <a:close/>
                  <a:moveTo>
                    <a:pt x="5790" y="13910"/>
                  </a:moveTo>
                  <a:lnTo>
                    <a:pt x="5790" y="14568"/>
                  </a:lnTo>
                  <a:lnTo>
                    <a:pt x="836" y="14568"/>
                  </a:lnTo>
                  <a:lnTo>
                    <a:pt x="836" y="13910"/>
                  </a:lnTo>
                  <a:close/>
                  <a:moveTo>
                    <a:pt x="5790" y="15333"/>
                  </a:moveTo>
                  <a:lnTo>
                    <a:pt x="5790" y="15992"/>
                  </a:lnTo>
                  <a:lnTo>
                    <a:pt x="836" y="15992"/>
                  </a:lnTo>
                  <a:lnTo>
                    <a:pt x="836" y="15333"/>
                  </a:lnTo>
                  <a:close/>
                  <a:moveTo>
                    <a:pt x="5790" y="16757"/>
                  </a:moveTo>
                  <a:lnTo>
                    <a:pt x="5790" y="17416"/>
                  </a:lnTo>
                  <a:lnTo>
                    <a:pt x="836" y="17416"/>
                  </a:lnTo>
                  <a:lnTo>
                    <a:pt x="836" y="16757"/>
                  </a:lnTo>
                  <a:close/>
                  <a:moveTo>
                    <a:pt x="5790" y="18181"/>
                  </a:moveTo>
                  <a:lnTo>
                    <a:pt x="5790" y="18840"/>
                  </a:lnTo>
                  <a:lnTo>
                    <a:pt x="836" y="18840"/>
                  </a:lnTo>
                  <a:lnTo>
                    <a:pt x="836" y="18181"/>
                  </a:lnTo>
                  <a:close/>
                  <a:moveTo>
                    <a:pt x="5790" y="19605"/>
                  </a:moveTo>
                  <a:lnTo>
                    <a:pt x="5790" y="20264"/>
                  </a:lnTo>
                  <a:lnTo>
                    <a:pt x="836" y="20264"/>
                  </a:lnTo>
                  <a:lnTo>
                    <a:pt x="836" y="19605"/>
                  </a:lnTo>
                  <a:close/>
                  <a:moveTo>
                    <a:pt x="0" y="0"/>
                  </a:moveTo>
                  <a:lnTo>
                    <a:pt x="0" y="22841"/>
                  </a:lnTo>
                  <a:lnTo>
                    <a:pt x="6625" y="22841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876;p74">
              <a:extLst>
                <a:ext uri="{FF2B5EF4-FFF2-40B4-BE49-F238E27FC236}">
                  <a16:creationId xmlns:a16="http://schemas.microsoft.com/office/drawing/2014/main" id="{305E053E-1C78-6AE5-DCAD-24A6D70D453A}"/>
                </a:ext>
              </a:extLst>
            </p:cNvPr>
            <p:cNvSpPr/>
            <p:nvPr/>
          </p:nvSpPr>
          <p:spPr>
            <a:xfrm>
              <a:off x="1297775" y="1840200"/>
              <a:ext cx="77700" cy="234475"/>
            </a:xfrm>
            <a:custGeom>
              <a:avLst/>
              <a:gdLst/>
              <a:ahLst/>
              <a:cxnLst/>
              <a:rect l="l" t="t" r="r" b="b"/>
              <a:pathLst>
                <a:path w="3108" h="9379" extrusionOk="0">
                  <a:moveTo>
                    <a:pt x="2436" y="7708"/>
                  </a:moveTo>
                  <a:lnTo>
                    <a:pt x="2436" y="8367"/>
                  </a:lnTo>
                  <a:lnTo>
                    <a:pt x="671" y="8367"/>
                  </a:lnTo>
                  <a:lnTo>
                    <a:pt x="671" y="7708"/>
                  </a:lnTo>
                  <a:close/>
                  <a:moveTo>
                    <a:pt x="1554" y="0"/>
                  </a:moveTo>
                  <a:cubicBezTo>
                    <a:pt x="1107" y="0"/>
                    <a:pt x="1036" y="636"/>
                    <a:pt x="1471" y="742"/>
                  </a:cubicBezTo>
                  <a:lnTo>
                    <a:pt x="1471" y="3707"/>
                  </a:lnTo>
                  <a:cubicBezTo>
                    <a:pt x="1165" y="3778"/>
                    <a:pt x="1071" y="4154"/>
                    <a:pt x="1318" y="4354"/>
                  </a:cubicBezTo>
                  <a:cubicBezTo>
                    <a:pt x="1024" y="4437"/>
                    <a:pt x="789" y="4672"/>
                    <a:pt x="718" y="4966"/>
                  </a:cubicBezTo>
                  <a:lnTo>
                    <a:pt x="648" y="4966"/>
                  </a:lnTo>
                  <a:lnTo>
                    <a:pt x="542" y="6708"/>
                  </a:lnTo>
                  <a:lnTo>
                    <a:pt x="165" y="6708"/>
                  </a:lnTo>
                  <a:lnTo>
                    <a:pt x="1" y="9379"/>
                  </a:lnTo>
                  <a:lnTo>
                    <a:pt x="3107" y="9379"/>
                  </a:lnTo>
                  <a:lnTo>
                    <a:pt x="2954" y="6696"/>
                  </a:lnTo>
                  <a:lnTo>
                    <a:pt x="2578" y="6696"/>
                  </a:lnTo>
                  <a:lnTo>
                    <a:pt x="2472" y="4954"/>
                  </a:lnTo>
                  <a:lnTo>
                    <a:pt x="2401" y="4954"/>
                  </a:lnTo>
                  <a:cubicBezTo>
                    <a:pt x="2319" y="4660"/>
                    <a:pt x="2095" y="4437"/>
                    <a:pt x="1801" y="4354"/>
                  </a:cubicBezTo>
                  <a:cubicBezTo>
                    <a:pt x="1883" y="4284"/>
                    <a:pt x="1942" y="4178"/>
                    <a:pt x="1942" y="4072"/>
                  </a:cubicBezTo>
                  <a:cubicBezTo>
                    <a:pt x="1942" y="3895"/>
                    <a:pt x="1813" y="3742"/>
                    <a:pt x="1648" y="3695"/>
                  </a:cubicBezTo>
                  <a:lnTo>
                    <a:pt x="1648" y="742"/>
                  </a:lnTo>
                  <a:cubicBezTo>
                    <a:pt x="2083" y="636"/>
                    <a:pt x="2001" y="0"/>
                    <a:pt x="1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877;p74">
              <a:extLst>
                <a:ext uri="{FF2B5EF4-FFF2-40B4-BE49-F238E27FC236}">
                  <a16:creationId xmlns:a16="http://schemas.microsoft.com/office/drawing/2014/main" id="{5C587109-733E-E6CE-FBD5-1A973E350A4F}"/>
                </a:ext>
              </a:extLst>
            </p:cNvPr>
            <p:cNvSpPr/>
            <p:nvPr/>
          </p:nvSpPr>
          <p:spPr>
            <a:xfrm>
              <a:off x="1285425" y="2074650"/>
              <a:ext cx="102700" cy="108875"/>
            </a:xfrm>
            <a:custGeom>
              <a:avLst/>
              <a:gdLst/>
              <a:ahLst/>
              <a:cxnLst/>
              <a:rect l="l" t="t" r="r" b="b"/>
              <a:pathLst>
                <a:path w="4108" h="4355" extrusionOk="0">
                  <a:moveTo>
                    <a:pt x="3378" y="942"/>
                  </a:moveTo>
                  <a:lnTo>
                    <a:pt x="3389" y="1601"/>
                  </a:lnTo>
                  <a:lnTo>
                    <a:pt x="730" y="1601"/>
                  </a:lnTo>
                  <a:lnTo>
                    <a:pt x="730" y="942"/>
                  </a:lnTo>
                  <a:close/>
                  <a:moveTo>
                    <a:pt x="3378" y="2366"/>
                  </a:moveTo>
                  <a:lnTo>
                    <a:pt x="3389" y="3025"/>
                  </a:lnTo>
                  <a:lnTo>
                    <a:pt x="730" y="3025"/>
                  </a:lnTo>
                  <a:lnTo>
                    <a:pt x="730" y="2366"/>
                  </a:lnTo>
                  <a:close/>
                  <a:moveTo>
                    <a:pt x="0" y="1"/>
                  </a:moveTo>
                  <a:lnTo>
                    <a:pt x="0" y="4355"/>
                  </a:lnTo>
                  <a:lnTo>
                    <a:pt x="4107" y="4355"/>
                  </a:lnTo>
                  <a:lnTo>
                    <a:pt x="41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878;p74">
              <a:extLst>
                <a:ext uri="{FF2B5EF4-FFF2-40B4-BE49-F238E27FC236}">
                  <a16:creationId xmlns:a16="http://schemas.microsoft.com/office/drawing/2014/main" id="{8E2564F3-B7CE-10FF-6C1F-F7098D3A5BA1}"/>
                </a:ext>
              </a:extLst>
            </p:cNvPr>
            <p:cNvSpPr/>
            <p:nvPr/>
          </p:nvSpPr>
          <p:spPr>
            <a:xfrm>
              <a:off x="1268950" y="2183500"/>
              <a:ext cx="135650" cy="170075"/>
            </a:xfrm>
            <a:custGeom>
              <a:avLst/>
              <a:gdLst/>
              <a:ahLst/>
              <a:cxnLst/>
              <a:rect l="l" t="t" r="r" b="b"/>
              <a:pathLst>
                <a:path w="5426" h="6803" extrusionOk="0">
                  <a:moveTo>
                    <a:pt x="4625" y="942"/>
                  </a:moveTo>
                  <a:lnTo>
                    <a:pt x="4625" y="1601"/>
                  </a:lnTo>
                  <a:lnTo>
                    <a:pt x="800" y="1601"/>
                  </a:lnTo>
                  <a:lnTo>
                    <a:pt x="800" y="942"/>
                  </a:lnTo>
                  <a:close/>
                  <a:moveTo>
                    <a:pt x="4625" y="2366"/>
                  </a:moveTo>
                  <a:lnTo>
                    <a:pt x="4625" y="3025"/>
                  </a:lnTo>
                  <a:lnTo>
                    <a:pt x="800" y="3025"/>
                  </a:lnTo>
                  <a:lnTo>
                    <a:pt x="800" y="2366"/>
                  </a:lnTo>
                  <a:close/>
                  <a:moveTo>
                    <a:pt x="4625" y="3790"/>
                  </a:moveTo>
                  <a:lnTo>
                    <a:pt x="4625" y="4449"/>
                  </a:lnTo>
                  <a:lnTo>
                    <a:pt x="800" y="4449"/>
                  </a:lnTo>
                  <a:lnTo>
                    <a:pt x="800" y="3790"/>
                  </a:lnTo>
                  <a:close/>
                  <a:moveTo>
                    <a:pt x="4625" y="5214"/>
                  </a:moveTo>
                  <a:lnTo>
                    <a:pt x="4625" y="5873"/>
                  </a:lnTo>
                  <a:lnTo>
                    <a:pt x="800" y="5873"/>
                  </a:lnTo>
                  <a:lnTo>
                    <a:pt x="800" y="5214"/>
                  </a:lnTo>
                  <a:close/>
                  <a:moveTo>
                    <a:pt x="0" y="1"/>
                  </a:moveTo>
                  <a:lnTo>
                    <a:pt x="0" y="6802"/>
                  </a:lnTo>
                  <a:lnTo>
                    <a:pt x="5425" y="6802"/>
                  </a:lnTo>
                  <a:lnTo>
                    <a:pt x="5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879;p74">
              <a:extLst>
                <a:ext uri="{FF2B5EF4-FFF2-40B4-BE49-F238E27FC236}">
                  <a16:creationId xmlns:a16="http://schemas.microsoft.com/office/drawing/2014/main" id="{385496D8-B1BE-09CC-42DD-5030D42D3AE2}"/>
                </a:ext>
              </a:extLst>
            </p:cNvPr>
            <p:cNvSpPr/>
            <p:nvPr/>
          </p:nvSpPr>
          <p:spPr>
            <a:xfrm>
              <a:off x="1531950" y="2353550"/>
              <a:ext cx="165650" cy="571025"/>
            </a:xfrm>
            <a:custGeom>
              <a:avLst/>
              <a:gdLst/>
              <a:ahLst/>
              <a:cxnLst/>
              <a:rect l="l" t="t" r="r" b="b"/>
              <a:pathLst>
                <a:path w="6626" h="22841" extrusionOk="0">
                  <a:moveTo>
                    <a:pt x="5790" y="1107"/>
                  </a:moveTo>
                  <a:lnTo>
                    <a:pt x="5790" y="1766"/>
                  </a:lnTo>
                  <a:lnTo>
                    <a:pt x="836" y="1766"/>
                  </a:lnTo>
                  <a:lnTo>
                    <a:pt x="836" y="1107"/>
                  </a:lnTo>
                  <a:close/>
                  <a:moveTo>
                    <a:pt x="5790" y="2530"/>
                  </a:moveTo>
                  <a:lnTo>
                    <a:pt x="5790" y="3189"/>
                  </a:lnTo>
                  <a:lnTo>
                    <a:pt x="836" y="3189"/>
                  </a:lnTo>
                  <a:lnTo>
                    <a:pt x="836" y="2530"/>
                  </a:lnTo>
                  <a:close/>
                  <a:moveTo>
                    <a:pt x="5790" y="3954"/>
                  </a:moveTo>
                  <a:lnTo>
                    <a:pt x="5790" y="4613"/>
                  </a:lnTo>
                  <a:lnTo>
                    <a:pt x="836" y="4613"/>
                  </a:lnTo>
                  <a:lnTo>
                    <a:pt x="836" y="3954"/>
                  </a:lnTo>
                  <a:close/>
                  <a:moveTo>
                    <a:pt x="5790" y="5378"/>
                  </a:moveTo>
                  <a:lnTo>
                    <a:pt x="5790" y="6037"/>
                  </a:lnTo>
                  <a:lnTo>
                    <a:pt x="836" y="6037"/>
                  </a:lnTo>
                  <a:lnTo>
                    <a:pt x="836" y="5378"/>
                  </a:lnTo>
                  <a:close/>
                  <a:moveTo>
                    <a:pt x="5790" y="6802"/>
                  </a:moveTo>
                  <a:lnTo>
                    <a:pt x="5790" y="7461"/>
                  </a:lnTo>
                  <a:lnTo>
                    <a:pt x="836" y="7461"/>
                  </a:lnTo>
                  <a:lnTo>
                    <a:pt x="836" y="6802"/>
                  </a:lnTo>
                  <a:close/>
                  <a:moveTo>
                    <a:pt x="5790" y="8226"/>
                  </a:moveTo>
                  <a:lnTo>
                    <a:pt x="5790" y="8885"/>
                  </a:lnTo>
                  <a:lnTo>
                    <a:pt x="836" y="8885"/>
                  </a:lnTo>
                  <a:lnTo>
                    <a:pt x="836" y="8226"/>
                  </a:lnTo>
                  <a:close/>
                  <a:moveTo>
                    <a:pt x="5790" y="9638"/>
                  </a:moveTo>
                  <a:lnTo>
                    <a:pt x="5790" y="10297"/>
                  </a:lnTo>
                  <a:lnTo>
                    <a:pt x="836" y="10297"/>
                  </a:lnTo>
                  <a:lnTo>
                    <a:pt x="836" y="9638"/>
                  </a:lnTo>
                  <a:close/>
                  <a:moveTo>
                    <a:pt x="5790" y="11062"/>
                  </a:moveTo>
                  <a:lnTo>
                    <a:pt x="5790" y="11721"/>
                  </a:lnTo>
                  <a:lnTo>
                    <a:pt x="836" y="11721"/>
                  </a:lnTo>
                  <a:lnTo>
                    <a:pt x="836" y="11062"/>
                  </a:lnTo>
                  <a:close/>
                  <a:moveTo>
                    <a:pt x="5790" y="12486"/>
                  </a:moveTo>
                  <a:lnTo>
                    <a:pt x="5790" y="13145"/>
                  </a:lnTo>
                  <a:lnTo>
                    <a:pt x="836" y="13145"/>
                  </a:lnTo>
                  <a:lnTo>
                    <a:pt x="836" y="12486"/>
                  </a:lnTo>
                  <a:close/>
                  <a:moveTo>
                    <a:pt x="5790" y="13910"/>
                  </a:moveTo>
                  <a:lnTo>
                    <a:pt x="5790" y="14568"/>
                  </a:lnTo>
                  <a:lnTo>
                    <a:pt x="836" y="14568"/>
                  </a:lnTo>
                  <a:lnTo>
                    <a:pt x="836" y="13910"/>
                  </a:lnTo>
                  <a:close/>
                  <a:moveTo>
                    <a:pt x="5790" y="15333"/>
                  </a:moveTo>
                  <a:lnTo>
                    <a:pt x="5790" y="15992"/>
                  </a:lnTo>
                  <a:lnTo>
                    <a:pt x="836" y="15992"/>
                  </a:lnTo>
                  <a:lnTo>
                    <a:pt x="836" y="15333"/>
                  </a:lnTo>
                  <a:close/>
                  <a:moveTo>
                    <a:pt x="5790" y="16757"/>
                  </a:moveTo>
                  <a:lnTo>
                    <a:pt x="5790" y="17416"/>
                  </a:lnTo>
                  <a:lnTo>
                    <a:pt x="836" y="17416"/>
                  </a:lnTo>
                  <a:lnTo>
                    <a:pt x="836" y="16757"/>
                  </a:lnTo>
                  <a:close/>
                  <a:moveTo>
                    <a:pt x="5790" y="18181"/>
                  </a:moveTo>
                  <a:lnTo>
                    <a:pt x="5790" y="18840"/>
                  </a:lnTo>
                  <a:lnTo>
                    <a:pt x="836" y="18840"/>
                  </a:lnTo>
                  <a:lnTo>
                    <a:pt x="836" y="18181"/>
                  </a:lnTo>
                  <a:close/>
                  <a:moveTo>
                    <a:pt x="5790" y="19605"/>
                  </a:moveTo>
                  <a:lnTo>
                    <a:pt x="5790" y="20264"/>
                  </a:lnTo>
                  <a:lnTo>
                    <a:pt x="836" y="20264"/>
                  </a:lnTo>
                  <a:lnTo>
                    <a:pt x="836" y="19605"/>
                  </a:lnTo>
                  <a:close/>
                  <a:moveTo>
                    <a:pt x="0" y="0"/>
                  </a:moveTo>
                  <a:lnTo>
                    <a:pt x="0" y="22841"/>
                  </a:lnTo>
                  <a:lnTo>
                    <a:pt x="6626" y="22841"/>
                  </a:lnTo>
                  <a:lnTo>
                    <a:pt x="66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880;p74">
              <a:extLst>
                <a:ext uri="{FF2B5EF4-FFF2-40B4-BE49-F238E27FC236}">
                  <a16:creationId xmlns:a16="http://schemas.microsoft.com/office/drawing/2014/main" id="{2012504B-45BF-CC1C-0723-D4467D6BBC33}"/>
                </a:ext>
              </a:extLst>
            </p:cNvPr>
            <p:cNvSpPr/>
            <p:nvPr/>
          </p:nvSpPr>
          <p:spPr>
            <a:xfrm>
              <a:off x="1575775" y="1840200"/>
              <a:ext cx="77700" cy="234475"/>
            </a:xfrm>
            <a:custGeom>
              <a:avLst/>
              <a:gdLst/>
              <a:ahLst/>
              <a:cxnLst/>
              <a:rect l="l" t="t" r="r" b="b"/>
              <a:pathLst>
                <a:path w="3108" h="9379" extrusionOk="0">
                  <a:moveTo>
                    <a:pt x="2437" y="7708"/>
                  </a:moveTo>
                  <a:lnTo>
                    <a:pt x="2437" y="8367"/>
                  </a:lnTo>
                  <a:lnTo>
                    <a:pt x="672" y="8367"/>
                  </a:lnTo>
                  <a:lnTo>
                    <a:pt x="672" y="7708"/>
                  </a:lnTo>
                  <a:close/>
                  <a:moveTo>
                    <a:pt x="1554" y="0"/>
                  </a:moveTo>
                  <a:cubicBezTo>
                    <a:pt x="1107" y="0"/>
                    <a:pt x="1036" y="636"/>
                    <a:pt x="1472" y="742"/>
                  </a:cubicBezTo>
                  <a:lnTo>
                    <a:pt x="1472" y="3707"/>
                  </a:lnTo>
                  <a:cubicBezTo>
                    <a:pt x="1307" y="3742"/>
                    <a:pt x="1178" y="3895"/>
                    <a:pt x="1178" y="4072"/>
                  </a:cubicBezTo>
                  <a:cubicBezTo>
                    <a:pt x="1178" y="4190"/>
                    <a:pt x="1225" y="4284"/>
                    <a:pt x="1319" y="4354"/>
                  </a:cubicBezTo>
                  <a:cubicBezTo>
                    <a:pt x="1025" y="4437"/>
                    <a:pt x="789" y="4672"/>
                    <a:pt x="719" y="4966"/>
                  </a:cubicBezTo>
                  <a:lnTo>
                    <a:pt x="648" y="4966"/>
                  </a:lnTo>
                  <a:lnTo>
                    <a:pt x="542" y="6708"/>
                  </a:lnTo>
                  <a:lnTo>
                    <a:pt x="166" y="6708"/>
                  </a:lnTo>
                  <a:lnTo>
                    <a:pt x="1" y="9379"/>
                  </a:lnTo>
                  <a:lnTo>
                    <a:pt x="3107" y="9379"/>
                  </a:lnTo>
                  <a:lnTo>
                    <a:pt x="2954" y="6696"/>
                  </a:lnTo>
                  <a:lnTo>
                    <a:pt x="2578" y="6696"/>
                  </a:lnTo>
                  <a:lnTo>
                    <a:pt x="2472" y="4954"/>
                  </a:lnTo>
                  <a:lnTo>
                    <a:pt x="2401" y="4954"/>
                  </a:lnTo>
                  <a:cubicBezTo>
                    <a:pt x="2319" y="4660"/>
                    <a:pt x="2095" y="4437"/>
                    <a:pt x="1801" y="4354"/>
                  </a:cubicBezTo>
                  <a:cubicBezTo>
                    <a:pt x="2037" y="4154"/>
                    <a:pt x="1942" y="3766"/>
                    <a:pt x="1648" y="3695"/>
                  </a:cubicBezTo>
                  <a:lnTo>
                    <a:pt x="1648" y="742"/>
                  </a:lnTo>
                  <a:cubicBezTo>
                    <a:pt x="2084" y="636"/>
                    <a:pt x="2013" y="0"/>
                    <a:pt x="1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881;p74">
              <a:extLst>
                <a:ext uri="{FF2B5EF4-FFF2-40B4-BE49-F238E27FC236}">
                  <a16:creationId xmlns:a16="http://schemas.microsoft.com/office/drawing/2014/main" id="{DA16687C-8806-31A7-5336-B0C1791324C6}"/>
                </a:ext>
              </a:extLst>
            </p:cNvPr>
            <p:cNvSpPr/>
            <p:nvPr/>
          </p:nvSpPr>
          <p:spPr>
            <a:xfrm>
              <a:off x="1563425" y="2074650"/>
              <a:ext cx="102700" cy="108875"/>
            </a:xfrm>
            <a:custGeom>
              <a:avLst/>
              <a:gdLst/>
              <a:ahLst/>
              <a:cxnLst/>
              <a:rect l="l" t="t" r="r" b="b"/>
              <a:pathLst>
                <a:path w="4108" h="4355" extrusionOk="0">
                  <a:moveTo>
                    <a:pt x="3378" y="942"/>
                  </a:moveTo>
                  <a:lnTo>
                    <a:pt x="3390" y="1601"/>
                  </a:lnTo>
                  <a:lnTo>
                    <a:pt x="730" y="1601"/>
                  </a:lnTo>
                  <a:lnTo>
                    <a:pt x="730" y="942"/>
                  </a:lnTo>
                  <a:close/>
                  <a:moveTo>
                    <a:pt x="3378" y="2366"/>
                  </a:moveTo>
                  <a:lnTo>
                    <a:pt x="3390" y="3025"/>
                  </a:lnTo>
                  <a:lnTo>
                    <a:pt x="730" y="3025"/>
                  </a:lnTo>
                  <a:lnTo>
                    <a:pt x="730" y="2366"/>
                  </a:lnTo>
                  <a:close/>
                  <a:moveTo>
                    <a:pt x="1" y="1"/>
                  </a:moveTo>
                  <a:lnTo>
                    <a:pt x="1" y="4355"/>
                  </a:lnTo>
                  <a:lnTo>
                    <a:pt x="4107" y="4355"/>
                  </a:lnTo>
                  <a:lnTo>
                    <a:pt x="41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882;p74">
              <a:extLst>
                <a:ext uri="{FF2B5EF4-FFF2-40B4-BE49-F238E27FC236}">
                  <a16:creationId xmlns:a16="http://schemas.microsoft.com/office/drawing/2014/main" id="{BD6575F6-0220-999E-F802-B437773004B6}"/>
                </a:ext>
              </a:extLst>
            </p:cNvPr>
            <p:cNvSpPr/>
            <p:nvPr/>
          </p:nvSpPr>
          <p:spPr>
            <a:xfrm>
              <a:off x="1547250" y="2183500"/>
              <a:ext cx="135350" cy="170075"/>
            </a:xfrm>
            <a:custGeom>
              <a:avLst/>
              <a:gdLst/>
              <a:ahLst/>
              <a:cxnLst/>
              <a:rect l="l" t="t" r="r" b="b"/>
              <a:pathLst>
                <a:path w="5414" h="6803" extrusionOk="0">
                  <a:moveTo>
                    <a:pt x="4625" y="942"/>
                  </a:moveTo>
                  <a:lnTo>
                    <a:pt x="4625" y="1601"/>
                  </a:lnTo>
                  <a:lnTo>
                    <a:pt x="801" y="1601"/>
                  </a:lnTo>
                  <a:lnTo>
                    <a:pt x="801" y="942"/>
                  </a:lnTo>
                  <a:close/>
                  <a:moveTo>
                    <a:pt x="4625" y="2366"/>
                  </a:moveTo>
                  <a:lnTo>
                    <a:pt x="4625" y="3025"/>
                  </a:lnTo>
                  <a:lnTo>
                    <a:pt x="801" y="3025"/>
                  </a:lnTo>
                  <a:lnTo>
                    <a:pt x="801" y="2366"/>
                  </a:lnTo>
                  <a:close/>
                  <a:moveTo>
                    <a:pt x="4625" y="3790"/>
                  </a:moveTo>
                  <a:lnTo>
                    <a:pt x="4625" y="4449"/>
                  </a:lnTo>
                  <a:lnTo>
                    <a:pt x="801" y="4449"/>
                  </a:lnTo>
                  <a:lnTo>
                    <a:pt x="801" y="3790"/>
                  </a:lnTo>
                  <a:close/>
                  <a:moveTo>
                    <a:pt x="4625" y="5214"/>
                  </a:moveTo>
                  <a:lnTo>
                    <a:pt x="4625" y="5873"/>
                  </a:lnTo>
                  <a:lnTo>
                    <a:pt x="801" y="5873"/>
                  </a:lnTo>
                  <a:lnTo>
                    <a:pt x="801" y="5214"/>
                  </a:lnTo>
                  <a:close/>
                  <a:moveTo>
                    <a:pt x="0" y="1"/>
                  </a:moveTo>
                  <a:lnTo>
                    <a:pt x="0" y="6802"/>
                  </a:lnTo>
                  <a:lnTo>
                    <a:pt x="5413" y="6802"/>
                  </a:lnTo>
                  <a:lnTo>
                    <a:pt x="54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883;p74">
              <a:extLst>
                <a:ext uri="{FF2B5EF4-FFF2-40B4-BE49-F238E27FC236}">
                  <a16:creationId xmlns:a16="http://schemas.microsoft.com/office/drawing/2014/main" id="{D646371D-F134-8FE8-335F-95B2543BEC95}"/>
                </a:ext>
              </a:extLst>
            </p:cNvPr>
            <p:cNvSpPr/>
            <p:nvPr/>
          </p:nvSpPr>
          <p:spPr>
            <a:xfrm>
              <a:off x="1367800" y="2842775"/>
              <a:ext cx="215950" cy="82100"/>
            </a:xfrm>
            <a:custGeom>
              <a:avLst/>
              <a:gdLst/>
              <a:ahLst/>
              <a:cxnLst/>
              <a:rect l="l" t="t" r="r" b="b"/>
              <a:pathLst>
                <a:path w="8638" h="3284" extrusionOk="0">
                  <a:moveTo>
                    <a:pt x="4319" y="1"/>
                  </a:moveTo>
                  <a:cubicBezTo>
                    <a:pt x="2307" y="1"/>
                    <a:pt x="541" y="1342"/>
                    <a:pt x="0" y="3284"/>
                  </a:cubicBezTo>
                  <a:lnTo>
                    <a:pt x="8638" y="3284"/>
                  </a:lnTo>
                  <a:cubicBezTo>
                    <a:pt x="8096" y="1342"/>
                    <a:pt x="6331" y="1"/>
                    <a:pt x="43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884;p74">
              <a:extLst>
                <a:ext uri="{FF2B5EF4-FFF2-40B4-BE49-F238E27FC236}">
                  <a16:creationId xmlns:a16="http://schemas.microsoft.com/office/drawing/2014/main" id="{49A00086-03C1-9DC5-26A3-59ED9FE6D285}"/>
                </a:ext>
              </a:extLst>
            </p:cNvPr>
            <p:cNvSpPr/>
            <p:nvPr/>
          </p:nvSpPr>
          <p:spPr>
            <a:xfrm>
              <a:off x="1412500" y="2842775"/>
              <a:ext cx="126525" cy="82100"/>
            </a:xfrm>
            <a:custGeom>
              <a:avLst/>
              <a:gdLst/>
              <a:ahLst/>
              <a:cxnLst/>
              <a:rect l="l" t="t" r="r" b="b"/>
              <a:pathLst>
                <a:path w="5061" h="3284" extrusionOk="0">
                  <a:moveTo>
                    <a:pt x="2531" y="1"/>
                  </a:moveTo>
                  <a:cubicBezTo>
                    <a:pt x="1331" y="1"/>
                    <a:pt x="307" y="1389"/>
                    <a:pt x="1" y="3284"/>
                  </a:cubicBezTo>
                  <a:lnTo>
                    <a:pt x="5061" y="3284"/>
                  </a:lnTo>
                  <a:cubicBezTo>
                    <a:pt x="4755" y="1389"/>
                    <a:pt x="3731" y="1"/>
                    <a:pt x="2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885;p74">
              <a:extLst>
                <a:ext uri="{FF2B5EF4-FFF2-40B4-BE49-F238E27FC236}">
                  <a16:creationId xmlns:a16="http://schemas.microsoft.com/office/drawing/2014/main" id="{B1877E96-D700-A649-9948-B02DE3F763FA}"/>
                </a:ext>
              </a:extLst>
            </p:cNvPr>
            <p:cNvSpPr/>
            <p:nvPr/>
          </p:nvSpPr>
          <p:spPr>
            <a:xfrm>
              <a:off x="1253950" y="2924550"/>
              <a:ext cx="443650" cy="90650"/>
            </a:xfrm>
            <a:custGeom>
              <a:avLst/>
              <a:gdLst/>
              <a:ahLst/>
              <a:cxnLst/>
              <a:rect l="l" t="t" r="r" b="b"/>
              <a:pathLst>
                <a:path w="17746" h="3626" extrusionOk="0">
                  <a:moveTo>
                    <a:pt x="0" y="1"/>
                  </a:moveTo>
                  <a:lnTo>
                    <a:pt x="683" y="1213"/>
                  </a:lnTo>
                  <a:lnTo>
                    <a:pt x="683" y="3625"/>
                  </a:lnTo>
                  <a:lnTo>
                    <a:pt x="17063" y="3625"/>
                  </a:lnTo>
                  <a:lnTo>
                    <a:pt x="17063" y="1213"/>
                  </a:lnTo>
                  <a:lnTo>
                    <a:pt x="17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224;p57">
            <a:extLst>
              <a:ext uri="{FF2B5EF4-FFF2-40B4-BE49-F238E27FC236}">
                <a16:creationId xmlns:a16="http://schemas.microsoft.com/office/drawing/2014/main" id="{D921B778-0966-9A9D-4722-D4AA8626C001}"/>
              </a:ext>
            </a:extLst>
          </p:cNvPr>
          <p:cNvSpPr txBox="1"/>
          <p:nvPr/>
        </p:nvSpPr>
        <p:spPr>
          <a:xfrm flipH="1">
            <a:off x="1124606" y="2017612"/>
            <a:ext cx="542099" cy="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ever</a:t>
            </a:r>
          </a:p>
        </p:txBody>
      </p:sp>
      <p:sp>
        <p:nvSpPr>
          <p:cNvPr id="8" name="Google Shape;1224;p57">
            <a:extLst>
              <a:ext uri="{FF2B5EF4-FFF2-40B4-BE49-F238E27FC236}">
                <a16:creationId xmlns:a16="http://schemas.microsoft.com/office/drawing/2014/main" id="{8EF29237-FD46-BA70-F377-23D8FF5B8DEE}"/>
              </a:ext>
            </a:extLst>
          </p:cNvPr>
          <p:cNvSpPr txBox="1"/>
          <p:nvPr/>
        </p:nvSpPr>
        <p:spPr>
          <a:xfrm flipH="1">
            <a:off x="2658261" y="3625694"/>
            <a:ext cx="3223091" cy="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created many great buildings in big cities</a:t>
            </a:r>
          </a:p>
        </p:txBody>
      </p:sp>
      <p:sp>
        <p:nvSpPr>
          <p:cNvPr id="9" name="Google Shape;1224;p57">
            <a:extLst>
              <a:ext uri="{FF2B5EF4-FFF2-40B4-BE49-F238E27FC236}">
                <a16:creationId xmlns:a16="http://schemas.microsoft.com/office/drawing/2014/main" id="{BE42B5DA-A36C-A9FF-32E9-4403637D9ABD}"/>
              </a:ext>
            </a:extLst>
          </p:cNvPr>
          <p:cNvSpPr txBox="1"/>
          <p:nvPr/>
        </p:nvSpPr>
        <p:spPr>
          <a:xfrm flipH="1">
            <a:off x="409047" y="2553639"/>
            <a:ext cx="1396248" cy="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Hoan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Muli"/>
                <a:ea typeface="Muli"/>
                <a:cs typeface="Muli"/>
                <a:sym typeface="Muli"/>
              </a:rPr>
              <a:t> Kiem Place</a:t>
            </a:r>
          </a:p>
        </p:txBody>
      </p:sp>
    </p:spTree>
    <p:extLst>
      <p:ext uri="{BB962C8B-B14F-4D97-AF65-F5344CB8AC3E}">
        <p14:creationId xmlns:p14="http://schemas.microsoft.com/office/powerpoint/2010/main" val="3856466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454;p73">
            <a:extLst>
              <a:ext uri="{FF2B5EF4-FFF2-40B4-BE49-F238E27FC236}">
                <a16:creationId xmlns:a16="http://schemas.microsoft.com/office/drawing/2014/main" id="{4827AEDD-5190-E7F3-2A7A-FA1A49D4E52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80850" y="2611377"/>
            <a:ext cx="3896100" cy="420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YOU AGIAN</a:t>
            </a:r>
            <a:endParaRPr/>
          </a:p>
        </p:txBody>
      </p:sp>
      <p:grpSp>
        <p:nvGrpSpPr>
          <p:cNvPr id="8" name="Google Shape;2456;p73">
            <a:extLst>
              <a:ext uri="{FF2B5EF4-FFF2-40B4-BE49-F238E27FC236}">
                <a16:creationId xmlns:a16="http://schemas.microsoft.com/office/drawing/2014/main" id="{232B0E47-1C57-CE44-D97E-4396AF9C1FFF}"/>
              </a:ext>
            </a:extLst>
          </p:cNvPr>
          <p:cNvGrpSpPr/>
          <p:nvPr/>
        </p:nvGrpSpPr>
        <p:grpSpPr>
          <a:xfrm>
            <a:off x="-951000" y="352000"/>
            <a:ext cx="3723728" cy="4791511"/>
            <a:chOff x="-951000" y="352000"/>
            <a:chExt cx="3723728" cy="4791511"/>
          </a:xfrm>
        </p:grpSpPr>
        <p:sp>
          <p:nvSpPr>
            <p:cNvPr id="9" name="Google Shape;2457;p73">
              <a:extLst>
                <a:ext uri="{FF2B5EF4-FFF2-40B4-BE49-F238E27FC236}">
                  <a16:creationId xmlns:a16="http://schemas.microsoft.com/office/drawing/2014/main" id="{DFBD3EB6-5E1E-D321-6971-B32F3EE216A2}"/>
                </a:ext>
              </a:extLst>
            </p:cNvPr>
            <p:cNvSpPr/>
            <p:nvPr/>
          </p:nvSpPr>
          <p:spPr>
            <a:xfrm>
              <a:off x="-951000" y="352000"/>
              <a:ext cx="2574478" cy="4791507"/>
            </a:xfrm>
            <a:custGeom>
              <a:avLst/>
              <a:gdLst/>
              <a:ahLst/>
              <a:cxnLst/>
              <a:rect l="l" t="t" r="r" b="b"/>
              <a:pathLst>
                <a:path w="16335" h="30402" extrusionOk="0">
                  <a:moveTo>
                    <a:pt x="14155" y="19662"/>
                  </a:moveTo>
                  <a:lnTo>
                    <a:pt x="2112" y="19662"/>
                  </a:lnTo>
                  <a:lnTo>
                    <a:pt x="1638" y="19136"/>
                  </a:lnTo>
                  <a:lnTo>
                    <a:pt x="1638" y="19136"/>
                  </a:lnTo>
                  <a:lnTo>
                    <a:pt x="1638" y="19136"/>
                  </a:lnTo>
                  <a:lnTo>
                    <a:pt x="1638" y="19136"/>
                  </a:lnTo>
                  <a:lnTo>
                    <a:pt x="2843" y="18609"/>
                  </a:lnTo>
                  <a:lnTo>
                    <a:pt x="2859" y="18609"/>
                  </a:lnTo>
                  <a:lnTo>
                    <a:pt x="2859" y="16237"/>
                  </a:lnTo>
                  <a:lnTo>
                    <a:pt x="2917" y="16237"/>
                  </a:lnTo>
                  <a:lnTo>
                    <a:pt x="2917" y="16065"/>
                  </a:lnTo>
                  <a:lnTo>
                    <a:pt x="2859" y="16065"/>
                  </a:lnTo>
                  <a:lnTo>
                    <a:pt x="2859" y="16055"/>
                  </a:lnTo>
                  <a:lnTo>
                    <a:pt x="3955" y="16055"/>
                  </a:lnTo>
                  <a:lnTo>
                    <a:pt x="3955" y="18612"/>
                  </a:lnTo>
                  <a:lnTo>
                    <a:pt x="4074" y="18612"/>
                  </a:lnTo>
                  <a:lnTo>
                    <a:pt x="4074" y="16055"/>
                  </a:lnTo>
                  <a:lnTo>
                    <a:pt x="5352" y="16055"/>
                  </a:lnTo>
                  <a:lnTo>
                    <a:pt x="5352" y="18612"/>
                  </a:lnTo>
                  <a:lnTo>
                    <a:pt x="5471" y="18612"/>
                  </a:lnTo>
                  <a:lnTo>
                    <a:pt x="5471" y="16055"/>
                  </a:lnTo>
                  <a:lnTo>
                    <a:pt x="6750" y="16055"/>
                  </a:lnTo>
                  <a:lnTo>
                    <a:pt x="6750" y="18612"/>
                  </a:lnTo>
                  <a:lnTo>
                    <a:pt x="6871" y="18612"/>
                  </a:lnTo>
                  <a:lnTo>
                    <a:pt x="6871" y="16055"/>
                  </a:lnTo>
                  <a:lnTo>
                    <a:pt x="9547" y="16055"/>
                  </a:lnTo>
                  <a:lnTo>
                    <a:pt x="9547" y="18612"/>
                  </a:lnTo>
                  <a:lnTo>
                    <a:pt x="9666" y="18612"/>
                  </a:lnTo>
                  <a:lnTo>
                    <a:pt x="9666" y="16237"/>
                  </a:lnTo>
                  <a:lnTo>
                    <a:pt x="9745" y="16237"/>
                  </a:lnTo>
                  <a:lnTo>
                    <a:pt x="9745" y="16065"/>
                  </a:lnTo>
                  <a:lnTo>
                    <a:pt x="9666" y="16065"/>
                  </a:lnTo>
                  <a:lnTo>
                    <a:pt x="9666" y="16055"/>
                  </a:lnTo>
                  <a:lnTo>
                    <a:pt x="10945" y="16055"/>
                  </a:lnTo>
                  <a:lnTo>
                    <a:pt x="10945" y="18612"/>
                  </a:lnTo>
                  <a:lnTo>
                    <a:pt x="11064" y="18612"/>
                  </a:lnTo>
                  <a:lnTo>
                    <a:pt x="11064" y="16237"/>
                  </a:lnTo>
                  <a:lnTo>
                    <a:pt x="11112" y="16237"/>
                  </a:lnTo>
                  <a:lnTo>
                    <a:pt x="11112" y="16065"/>
                  </a:lnTo>
                  <a:lnTo>
                    <a:pt x="11064" y="16065"/>
                  </a:lnTo>
                  <a:lnTo>
                    <a:pt x="11064" y="16055"/>
                  </a:lnTo>
                  <a:lnTo>
                    <a:pt x="12342" y="16055"/>
                  </a:lnTo>
                  <a:lnTo>
                    <a:pt x="12342" y="18612"/>
                  </a:lnTo>
                  <a:lnTo>
                    <a:pt x="12464" y="18612"/>
                  </a:lnTo>
                  <a:lnTo>
                    <a:pt x="12464" y="16237"/>
                  </a:lnTo>
                  <a:lnTo>
                    <a:pt x="12476" y="16237"/>
                  </a:lnTo>
                  <a:lnTo>
                    <a:pt x="12476" y="16065"/>
                  </a:lnTo>
                  <a:lnTo>
                    <a:pt x="12464" y="16065"/>
                  </a:lnTo>
                  <a:lnTo>
                    <a:pt x="12464" y="16055"/>
                  </a:lnTo>
                  <a:lnTo>
                    <a:pt x="13446" y="16055"/>
                  </a:lnTo>
                  <a:lnTo>
                    <a:pt x="13446" y="16065"/>
                  </a:lnTo>
                  <a:lnTo>
                    <a:pt x="13388" y="16065"/>
                  </a:lnTo>
                  <a:lnTo>
                    <a:pt x="13388" y="16237"/>
                  </a:lnTo>
                  <a:lnTo>
                    <a:pt x="13446" y="16237"/>
                  </a:lnTo>
                  <a:lnTo>
                    <a:pt x="13446" y="18612"/>
                  </a:lnTo>
                  <a:lnTo>
                    <a:pt x="13431" y="18612"/>
                  </a:lnTo>
                  <a:lnTo>
                    <a:pt x="14094" y="18918"/>
                  </a:lnTo>
                  <a:lnTo>
                    <a:pt x="14570" y="19136"/>
                  </a:lnTo>
                  <a:lnTo>
                    <a:pt x="14570" y="19136"/>
                  </a:lnTo>
                  <a:lnTo>
                    <a:pt x="14570" y="19136"/>
                  </a:lnTo>
                  <a:lnTo>
                    <a:pt x="14570" y="19136"/>
                  </a:lnTo>
                  <a:lnTo>
                    <a:pt x="14322" y="19452"/>
                  </a:lnTo>
                  <a:close/>
                  <a:moveTo>
                    <a:pt x="3567" y="12130"/>
                  </a:moveTo>
                  <a:lnTo>
                    <a:pt x="3995" y="12130"/>
                  </a:lnTo>
                  <a:lnTo>
                    <a:pt x="3995" y="14690"/>
                  </a:lnTo>
                  <a:lnTo>
                    <a:pt x="4114" y="14690"/>
                  </a:lnTo>
                  <a:lnTo>
                    <a:pt x="4114" y="12130"/>
                  </a:lnTo>
                  <a:lnTo>
                    <a:pt x="5393" y="12130"/>
                  </a:lnTo>
                  <a:lnTo>
                    <a:pt x="5393" y="14690"/>
                  </a:lnTo>
                  <a:lnTo>
                    <a:pt x="5514" y="14690"/>
                  </a:lnTo>
                  <a:lnTo>
                    <a:pt x="5514" y="12130"/>
                  </a:lnTo>
                  <a:lnTo>
                    <a:pt x="6790" y="12130"/>
                  </a:lnTo>
                  <a:lnTo>
                    <a:pt x="6790" y="14690"/>
                  </a:lnTo>
                  <a:lnTo>
                    <a:pt x="6912" y="14690"/>
                  </a:lnTo>
                  <a:lnTo>
                    <a:pt x="6912" y="12130"/>
                  </a:lnTo>
                  <a:lnTo>
                    <a:pt x="9555" y="12130"/>
                  </a:lnTo>
                  <a:lnTo>
                    <a:pt x="9555" y="14690"/>
                  </a:lnTo>
                  <a:lnTo>
                    <a:pt x="9676" y="14690"/>
                  </a:lnTo>
                  <a:lnTo>
                    <a:pt x="9676" y="12313"/>
                  </a:lnTo>
                  <a:lnTo>
                    <a:pt x="9770" y="12313"/>
                  </a:lnTo>
                  <a:lnTo>
                    <a:pt x="9770" y="12141"/>
                  </a:lnTo>
                  <a:lnTo>
                    <a:pt x="9676" y="12141"/>
                  </a:lnTo>
                  <a:lnTo>
                    <a:pt x="9676" y="12130"/>
                  </a:lnTo>
                  <a:lnTo>
                    <a:pt x="10955" y="12130"/>
                  </a:lnTo>
                  <a:lnTo>
                    <a:pt x="10955" y="14690"/>
                  </a:lnTo>
                  <a:lnTo>
                    <a:pt x="11074" y="14690"/>
                  </a:lnTo>
                  <a:lnTo>
                    <a:pt x="11074" y="12313"/>
                  </a:lnTo>
                  <a:lnTo>
                    <a:pt x="11137" y="12313"/>
                  </a:lnTo>
                  <a:lnTo>
                    <a:pt x="11137" y="12141"/>
                  </a:lnTo>
                  <a:lnTo>
                    <a:pt x="11074" y="12141"/>
                  </a:lnTo>
                  <a:lnTo>
                    <a:pt x="11074" y="12130"/>
                  </a:lnTo>
                  <a:lnTo>
                    <a:pt x="12289" y="12130"/>
                  </a:lnTo>
                  <a:lnTo>
                    <a:pt x="12289" y="14690"/>
                  </a:lnTo>
                  <a:lnTo>
                    <a:pt x="12408" y="14690"/>
                  </a:lnTo>
                  <a:lnTo>
                    <a:pt x="12408" y="12313"/>
                  </a:lnTo>
                  <a:lnTo>
                    <a:pt x="12504" y="12313"/>
                  </a:lnTo>
                  <a:lnTo>
                    <a:pt x="12504" y="12141"/>
                  </a:lnTo>
                  <a:lnTo>
                    <a:pt x="12408" y="12141"/>
                  </a:lnTo>
                  <a:lnTo>
                    <a:pt x="12408" y="12130"/>
                  </a:lnTo>
                  <a:lnTo>
                    <a:pt x="12788" y="12130"/>
                  </a:lnTo>
                  <a:lnTo>
                    <a:pt x="12788" y="14677"/>
                  </a:lnTo>
                  <a:lnTo>
                    <a:pt x="12811" y="14677"/>
                  </a:lnTo>
                  <a:lnTo>
                    <a:pt x="13859" y="15204"/>
                  </a:lnTo>
                  <a:lnTo>
                    <a:pt x="13859" y="15204"/>
                  </a:lnTo>
                  <a:lnTo>
                    <a:pt x="13446" y="15731"/>
                  </a:lnTo>
                  <a:lnTo>
                    <a:pt x="2859" y="15731"/>
                  </a:lnTo>
                  <a:lnTo>
                    <a:pt x="2372" y="15204"/>
                  </a:lnTo>
                  <a:lnTo>
                    <a:pt x="2372" y="15204"/>
                  </a:lnTo>
                  <a:lnTo>
                    <a:pt x="3557" y="14677"/>
                  </a:lnTo>
                  <a:lnTo>
                    <a:pt x="3567" y="14677"/>
                  </a:lnTo>
                  <a:close/>
                  <a:moveTo>
                    <a:pt x="9087" y="26462"/>
                  </a:moveTo>
                  <a:lnTo>
                    <a:pt x="9087" y="25278"/>
                  </a:lnTo>
                  <a:cubicBezTo>
                    <a:pt x="9087" y="24885"/>
                    <a:pt x="8676" y="24566"/>
                    <a:pt x="8175" y="24566"/>
                  </a:cubicBezTo>
                  <a:cubicBezTo>
                    <a:pt x="7671" y="24566"/>
                    <a:pt x="7264" y="24885"/>
                    <a:pt x="7264" y="25278"/>
                  </a:cubicBezTo>
                  <a:lnTo>
                    <a:pt x="7264" y="26462"/>
                  </a:lnTo>
                  <a:lnTo>
                    <a:pt x="6828" y="26462"/>
                  </a:lnTo>
                  <a:lnTo>
                    <a:pt x="6828" y="24085"/>
                  </a:lnTo>
                  <a:lnTo>
                    <a:pt x="6861" y="24085"/>
                  </a:lnTo>
                  <a:lnTo>
                    <a:pt x="6861" y="23913"/>
                  </a:lnTo>
                  <a:lnTo>
                    <a:pt x="6828" y="23913"/>
                  </a:lnTo>
                  <a:lnTo>
                    <a:pt x="6828" y="23903"/>
                  </a:lnTo>
                  <a:lnTo>
                    <a:pt x="9600" y="23903"/>
                  </a:lnTo>
                  <a:lnTo>
                    <a:pt x="9600" y="23913"/>
                  </a:lnTo>
                  <a:lnTo>
                    <a:pt x="9512" y="23913"/>
                  </a:lnTo>
                  <a:lnTo>
                    <a:pt x="9512" y="24085"/>
                  </a:lnTo>
                  <a:lnTo>
                    <a:pt x="9603" y="24085"/>
                  </a:lnTo>
                  <a:lnTo>
                    <a:pt x="9603" y="26460"/>
                  </a:lnTo>
                  <a:close/>
                  <a:moveTo>
                    <a:pt x="3778" y="26462"/>
                  </a:moveTo>
                  <a:lnTo>
                    <a:pt x="3778" y="23903"/>
                  </a:lnTo>
                  <a:lnTo>
                    <a:pt x="5216" y="23903"/>
                  </a:lnTo>
                  <a:lnTo>
                    <a:pt x="5216" y="26460"/>
                  </a:lnTo>
                  <a:lnTo>
                    <a:pt x="5335" y="26460"/>
                  </a:lnTo>
                  <a:lnTo>
                    <a:pt x="5335" y="23903"/>
                  </a:lnTo>
                  <a:lnTo>
                    <a:pt x="6709" y="23903"/>
                  </a:lnTo>
                  <a:lnTo>
                    <a:pt x="6709" y="26460"/>
                  </a:lnTo>
                  <a:close/>
                  <a:moveTo>
                    <a:pt x="2221" y="26462"/>
                  </a:moveTo>
                  <a:lnTo>
                    <a:pt x="2221" y="23903"/>
                  </a:lnTo>
                  <a:lnTo>
                    <a:pt x="3659" y="23903"/>
                  </a:lnTo>
                  <a:lnTo>
                    <a:pt x="3659" y="23913"/>
                  </a:lnTo>
                  <a:lnTo>
                    <a:pt x="3631" y="23913"/>
                  </a:lnTo>
                  <a:lnTo>
                    <a:pt x="3631" y="24085"/>
                  </a:lnTo>
                  <a:lnTo>
                    <a:pt x="3659" y="24085"/>
                  </a:lnTo>
                  <a:lnTo>
                    <a:pt x="3659" y="26460"/>
                  </a:lnTo>
                  <a:close/>
                  <a:moveTo>
                    <a:pt x="9722" y="26462"/>
                  </a:moveTo>
                  <a:lnTo>
                    <a:pt x="9722" y="23903"/>
                  </a:lnTo>
                  <a:lnTo>
                    <a:pt x="11157" y="23903"/>
                  </a:lnTo>
                  <a:lnTo>
                    <a:pt x="11157" y="26460"/>
                  </a:lnTo>
                  <a:lnTo>
                    <a:pt x="11276" y="26460"/>
                  </a:lnTo>
                  <a:lnTo>
                    <a:pt x="11276" y="24085"/>
                  </a:lnTo>
                  <a:lnTo>
                    <a:pt x="11352" y="24085"/>
                  </a:lnTo>
                  <a:lnTo>
                    <a:pt x="11352" y="23913"/>
                  </a:lnTo>
                  <a:lnTo>
                    <a:pt x="11276" y="23913"/>
                  </a:lnTo>
                  <a:lnTo>
                    <a:pt x="11276" y="23903"/>
                  </a:lnTo>
                  <a:lnTo>
                    <a:pt x="12714" y="23903"/>
                  </a:lnTo>
                  <a:lnTo>
                    <a:pt x="12714" y="23913"/>
                  </a:lnTo>
                  <a:lnTo>
                    <a:pt x="12618" y="23913"/>
                  </a:lnTo>
                  <a:lnTo>
                    <a:pt x="12618" y="24085"/>
                  </a:lnTo>
                  <a:lnTo>
                    <a:pt x="12714" y="24085"/>
                  </a:lnTo>
                  <a:lnTo>
                    <a:pt x="12714" y="26460"/>
                  </a:lnTo>
                  <a:lnTo>
                    <a:pt x="12833" y="26460"/>
                  </a:lnTo>
                  <a:lnTo>
                    <a:pt x="12833" y="23903"/>
                  </a:lnTo>
                  <a:lnTo>
                    <a:pt x="14206" y="23903"/>
                  </a:lnTo>
                  <a:lnTo>
                    <a:pt x="14206" y="26460"/>
                  </a:lnTo>
                  <a:close/>
                  <a:moveTo>
                    <a:pt x="15099" y="24085"/>
                  </a:moveTo>
                  <a:lnTo>
                    <a:pt x="15099" y="26462"/>
                  </a:lnTo>
                  <a:lnTo>
                    <a:pt x="14330" y="26462"/>
                  </a:lnTo>
                  <a:lnTo>
                    <a:pt x="14330" y="23903"/>
                  </a:lnTo>
                  <a:lnTo>
                    <a:pt x="15099" y="23903"/>
                  </a:lnTo>
                  <a:lnTo>
                    <a:pt x="15099" y="23913"/>
                  </a:lnTo>
                  <a:lnTo>
                    <a:pt x="15041" y="23913"/>
                  </a:lnTo>
                  <a:lnTo>
                    <a:pt x="15041" y="24085"/>
                  </a:lnTo>
                  <a:close/>
                  <a:moveTo>
                    <a:pt x="11547" y="3961"/>
                  </a:moveTo>
                  <a:lnTo>
                    <a:pt x="4902" y="3961"/>
                  </a:lnTo>
                  <a:lnTo>
                    <a:pt x="4416" y="3434"/>
                  </a:lnTo>
                  <a:lnTo>
                    <a:pt x="4416" y="3434"/>
                  </a:lnTo>
                  <a:lnTo>
                    <a:pt x="6183" y="2902"/>
                  </a:lnTo>
                  <a:lnTo>
                    <a:pt x="7309" y="2307"/>
                  </a:lnTo>
                  <a:cubicBezTo>
                    <a:pt x="7180" y="2181"/>
                    <a:pt x="7269" y="1961"/>
                    <a:pt x="7451" y="1961"/>
                  </a:cubicBezTo>
                  <a:lnTo>
                    <a:pt x="7608" y="1961"/>
                  </a:lnTo>
                  <a:cubicBezTo>
                    <a:pt x="7557" y="1872"/>
                    <a:pt x="7530" y="1771"/>
                    <a:pt x="7530" y="1669"/>
                  </a:cubicBezTo>
                  <a:cubicBezTo>
                    <a:pt x="7530" y="1404"/>
                    <a:pt x="7785" y="1353"/>
                    <a:pt x="7821" y="809"/>
                  </a:cubicBezTo>
                  <a:cubicBezTo>
                    <a:pt x="7828" y="659"/>
                    <a:pt x="7861" y="533"/>
                    <a:pt x="7998" y="479"/>
                  </a:cubicBezTo>
                  <a:cubicBezTo>
                    <a:pt x="8043" y="462"/>
                    <a:pt x="8011" y="1"/>
                    <a:pt x="8213" y="16"/>
                  </a:cubicBezTo>
                  <a:cubicBezTo>
                    <a:pt x="8322" y="24"/>
                    <a:pt x="8365" y="130"/>
                    <a:pt x="8385" y="239"/>
                  </a:cubicBezTo>
                  <a:cubicBezTo>
                    <a:pt x="8400" y="317"/>
                    <a:pt x="8403" y="393"/>
                    <a:pt x="8411" y="439"/>
                  </a:cubicBezTo>
                  <a:cubicBezTo>
                    <a:pt x="8416" y="462"/>
                    <a:pt x="8418" y="474"/>
                    <a:pt x="8428" y="479"/>
                  </a:cubicBezTo>
                  <a:cubicBezTo>
                    <a:pt x="8469" y="495"/>
                    <a:pt x="8504" y="520"/>
                    <a:pt x="8532" y="553"/>
                  </a:cubicBezTo>
                  <a:cubicBezTo>
                    <a:pt x="8568" y="601"/>
                    <a:pt x="8590" y="654"/>
                    <a:pt x="8595" y="710"/>
                  </a:cubicBezTo>
                  <a:cubicBezTo>
                    <a:pt x="8600" y="743"/>
                    <a:pt x="8603" y="776"/>
                    <a:pt x="8606" y="809"/>
                  </a:cubicBezTo>
                  <a:cubicBezTo>
                    <a:pt x="8611" y="1036"/>
                    <a:pt x="8707" y="1198"/>
                    <a:pt x="8785" y="1348"/>
                  </a:cubicBezTo>
                  <a:cubicBezTo>
                    <a:pt x="8846" y="1457"/>
                    <a:pt x="8897" y="1555"/>
                    <a:pt x="8897" y="1669"/>
                  </a:cubicBezTo>
                  <a:cubicBezTo>
                    <a:pt x="8897" y="1773"/>
                    <a:pt x="8869" y="1874"/>
                    <a:pt x="8816" y="1963"/>
                  </a:cubicBezTo>
                  <a:lnTo>
                    <a:pt x="8998" y="1963"/>
                  </a:lnTo>
                  <a:cubicBezTo>
                    <a:pt x="9109" y="1963"/>
                    <a:pt x="9198" y="2052"/>
                    <a:pt x="9198" y="2163"/>
                  </a:cubicBezTo>
                  <a:lnTo>
                    <a:pt x="9198" y="2163"/>
                  </a:lnTo>
                  <a:cubicBezTo>
                    <a:pt x="9198" y="2216"/>
                    <a:pt x="9178" y="2267"/>
                    <a:pt x="9142" y="2302"/>
                  </a:cubicBezTo>
                  <a:lnTo>
                    <a:pt x="9165" y="2302"/>
                  </a:lnTo>
                  <a:lnTo>
                    <a:pt x="9165" y="2302"/>
                  </a:lnTo>
                  <a:lnTo>
                    <a:pt x="9400" y="2436"/>
                  </a:lnTo>
                  <a:lnTo>
                    <a:pt x="10228" y="2902"/>
                  </a:lnTo>
                  <a:lnTo>
                    <a:pt x="11960" y="3434"/>
                  </a:lnTo>
                  <a:lnTo>
                    <a:pt x="11960" y="3434"/>
                  </a:lnTo>
                  <a:lnTo>
                    <a:pt x="11671" y="3801"/>
                  </a:lnTo>
                  <a:lnTo>
                    <a:pt x="11547" y="3961"/>
                  </a:lnTo>
                  <a:close/>
                  <a:moveTo>
                    <a:pt x="5545" y="4464"/>
                  </a:moveTo>
                  <a:lnTo>
                    <a:pt x="5661" y="4464"/>
                  </a:lnTo>
                  <a:lnTo>
                    <a:pt x="5661" y="4292"/>
                  </a:lnTo>
                  <a:lnTo>
                    <a:pt x="5545" y="4292"/>
                  </a:lnTo>
                  <a:close/>
                  <a:moveTo>
                    <a:pt x="5894" y="4464"/>
                  </a:moveTo>
                  <a:lnTo>
                    <a:pt x="6011" y="4464"/>
                  </a:lnTo>
                  <a:lnTo>
                    <a:pt x="6011" y="4292"/>
                  </a:lnTo>
                  <a:lnTo>
                    <a:pt x="5894" y="4292"/>
                  </a:lnTo>
                  <a:close/>
                  <a:moveTo>
                    <a:pt x="5193" y="4464"/>
                  </a:moveTo>
                  <a:lnTo>
                    <a:pt x="5309" y="4464"/>
                  </a:lnTo>
                  <a:lnTo>
                    <a:pt x="5309" y="4292"/>
                  </a:lnTo>
                  <a:lnTo>
                    <a:pt x="5193" y="4292"/>
                  </a:lnTo>
                  <a:close/>
                  <a:moveTo>
                    <a:pt x="4904" y="4282"/>
                  </a:moveTo>
                  <a:lnTo>
                    <a:pt x="5395" y="4282"/>
                  </a:lnTo>
                  <a:lnTo>
                    <a:pt x="5395" y="6839"/>
                  </a:lnTo>
                  <a:lnTo>
                    <a:pt x="5514" y="6839"/>
                  </a:lnTo>
                  <a:lnTo>
                    <a:pt x="5514" y="4282"/>
                  </a:lnTo>
                  <a:lnTo>
                    <a:pt x="6793" y="4282"/>
                  </a:lnTo>
                  <a:lnTo>
                    <a:pt x="6793" y="6839"/>
                  </a:lnTo>
                  <a:lnTo>
                    <a:pt x="6912" y="6839"/>
                  </a:lnTo>
                  <a:lnTo>
                    <a:pt x="6912" y="4282"/>
                  </a:lnTo>
                  <a:lnTo>
                    <a:pt x="9557" y="4282"/>
                  </a:lnTo>
                  <a:lnTo>
                    <a:pt x="9557" y="6839"/>
                  </a:lnTo>
                  <a:lnTo>
                    <a:pt x="9676" y="6839"/>
                  </a:lnTo>
                  <a:lnTo>
                    <a:pt x="9676" y="4282"/>
                  </a:lnTo>
                  <a:lnTo>
                    <a:pt x="10955" y="4282"/>
                  </a:lnTo>
                  <a:lnTo>
                    <a:pt x="10955" y="6839"/>
                  </a:lnTo>
                  <a:lnTo>
                    <a:pt x="11074" y="6839"/>
                  </a:lnTo>
                  <a:lnTo>
                    <a:pt x="11074" y="4282"/>
                  </a:lnTo>
                  <a:lnTo>
                    <a:pt x="11550" y="4282"/>
                  </a:lnTo>
                  <a:lnTo>
                    <a:pt x="11550" y="6839"/>
                  </a:lnTo>
                  <a:lnTo>
                    <a:pt x="11545" y="6839"/>
                  </a:lnTo>
                  <a:lnTo>
                    <a:pt x="12565" y="7353"/>
                  </a:lnTo>
                  <a:lnTo>
                    <a:pt x="12565" y="7353"/>
                  </a:lnTo>
                  <a:lnTo>
                    <a:pt x="12565" y="7353"/>
                  </a:lnTo>
                  <a:lnTo>
                    <a:pt x="12565" y="7353"/>
                  </a:lnTo>
                  <a:lnTo>
                    <a:pt x="12155" y="7880"/>
                  </a:lnTo>
                  <a:lnTo>
                    <a:pt x="4266" y="7880"/>
                  </a:lnTo>
                  <a:lnTo>
                    <a:pt x="3783" y="7356"/>
                  </a:lnTo>
                  <a:lnTo>
                    <a:pt x="3783" y="7356"/>
                  </a:lnTo>
                  <a:lnTo>
                    <a:pt x="3785" y="7356"/>
                  </a:lnTo>
                  <a:lnTo>
                    <a:pt x="4940" y="6842"/>
                  </a:lnTo>
                  <a:lnTo>
                    <a:pt x="4904" y="6842"/>
                  </a:lnTo>
                  <a:lnTo>
                    <a:pt x="4904" y="4467"/>
                  </a:lnTo>
                  <a:lnTo>
                    <a:pt x="4962" y="4467"/>
                  </a:lnTo>
                  <a:lnTo>
                    <a:pt x="4962" y="4295"/>
                  </a:lnTo>
                  <a:lnTo>
                    <a:pt x="4904" y="4295"/>
                  </a:lnTo>
                  <a:close/>
                  <a:moveTo>
                    <a:pt x="11492" y="4464"/>
                  </a:moveTo>
                  <a:lnTo>
                    <a:pt x="11550" y="4464"/>
                  </a:lnTo>
                  <a:lnTo>
                    <a:pt x="11550" y="4292"/>
                  </a:lnTo>
                  <a:lnTo>
                    <a:pt x="11492" y="4292"/>
                  </a:lnTo>
                  <a:close/>
                  <a:moveTo>
                    <a:pt x="11142" y="4464"/>
                  </a:moveTo>
                  <a:lnTo>
                    <a:pt x="11259" y="4464"/>
                  </a:lnTo>
                  <a:lnTo>
                    <a:pt x="11259" y="4292"/>
                  </a:lnTo>
                  <a:lnTo>
                    <a:pt x="11142" y="4292"/>
                  </a:lnTo>
                  <a:close/>
                  <a:moveTo>
                    <a:pt x="10793" y="4464"/>
                  </a:moveTo>
                  <a:lnTo>
                    <a:pt x="10909" y="4464"/>
                  </a:lnTo>
                  <a:lnTo>
                    <a:pt x="10909" y="4292"/>
                  </a:lnTo>
                  <a:lnTo>
                    <a:pt x="10793" y="4292"/>
                  </a:lnTo>
                  <a:close/>
                  <a:moveTo>
                    <a:pt x="10441" y="4464"/>
                  </a:moveTo>
                  <a:lnTo>
                    <a:pt x="10557" y="4464"/>
                  </a:lnTo>
                  <a:lnTo>
                    <a:pt x="10557" y="4292"/>
                  </a:lnTo>
                  <a:lnTo>
                    <a:pt x="10441" y="4292"/>
                  </a:lnTo>
                  <a:close/>
                  <a:moveTo>
                    <a:pt x="10092" y="4464"/>
                  </a:moveTo>
                  <a:lnTo>
                    <a:pt x="10208" y="4464"/>
                  </a:lnTo>
                  <a:lnTo>
                    <a:pt x="10208" y="4292"/>
                  </a:lnTo>
                  <a:lnTo>
                    <a:pt x="10089" y="4292"/>
                  </a:lnTo>
                  <a:close/>
                  <a:moveTo>
                    <a:pt x="9742" y="4464"/>
                  </a:moveTo>
                  <a:lnTo>
                    <a:pt x="9859" y="4464"/>
                  </a:lnTo>
                  <a:lnTo>
                    <a:pt x="9859" y="4292"/>
                  </a:lnTo>
                  <a:lnTo>
                    <a:pt x="9742" y="4292"/>
                  </a:lnTo>
                  <a:close/>
                  <a:moveTo>
                    <a:pt x="9393" y="4464"/>
                  </a:moveTo>
                  <a:lnTo>
                    <a:pt x="9509" y="4464"/>
                  </a:lnTo>
                  <a:lnTo>
                    <a:pt x="9509" y="4292"/>
                  </a:lnTo>
                  <a:lnTo>
                    <a:pt x="9393" y="4292"/>
                  </a:lnTo>
                  <a:close/>
                  <a:moveTo>
                    <a:pt x="9043" y="4464"/>
                  </a:moveTo>
                  <a:lnTo>
                    <a:pt x="9160" y="4464"/>
                  </a:lnTo>
                  <a:lnTo>
                    <a:pt x="9160" y="4292"/>
                  </a:lnTo>
                  <a:lnTo>
                    <a:pt x="9043" y="4292"/>
                  </a:lnTo>
                  <a:close/>
                  <a:moveTo>
                    <a:pt x="8694" y="4464"/>
                  </a:moveTo>
                  <a:lnTo>
                    <a:pt x="8811" y="4464"/>
                  </a:lnTo>
                  <a:lnTo>
                    <a:pt x="8811" y="4292"/>
                  </a:lnTo>
                  <a:lnTo>
                    <a:pt x="8694" y="4292"/>
                  </a:lnTo>
                  <a:close/>
                  <a:moveTo>
                    <a:pt x="8345" y="4464"/>
                  </a:moveTo>
                  <a:lnTo>
                    <a:pt x="8461" y="4464"/>
                  </a:lnTo>
                  <a:lnTo>
                    <a:pt x="8461" y="4292"/>
                  </a:lnTo>
                  <a:lnTo>
                    <a:pt x="8345" y="4292"/>
                  </a:lnTo>
                  <a:close/>
                  <a:moveTo>
                    <a:pt x="7995" y="4464"/>
                  </a:moveTo>
                  <a:lnTo>
                    <a:pt x="8112" y="4464"/>
                  </a:lnTo>
                  <a:lnTo>
                    <a:pt x="8112" y="4292"/>
                  </a:lnTo>
                  <a:lnTo>
                    <a:pt x="7993" y="4292"/>
                  </a:lnTo>
                  <a:close/>
                  <a:moveTo>
                    <a:pt x="7643" y="4464"/>
                  </a:moveTo>
                  <a:lnTo>
                    <a:pt x="7760" y="4464"/>
                  </a:lnTo>
                  <a:lnTo>
                    <a:pt x="7760" y="4292"/>
                  </a:lnTo>
                  <a:lnTo>
                    <a:pt x="7643" y="4292"/>
                  </a:lnTo>
                  <a:close/>
                  <a:moveTo>
                    <a:pt x="7294" y="4464"/>
                  </a:moveTo>
                  <a:lnTo>
                    <a:pt x="7411" y="4464"/>
                  </a:lnTo>
                  <a:lnTo>
                    <a:pt x="7411" y="4292"/>
                  </a:lnTo>
                  <a:lnTo>
                    <a:pt x="7294" y="4292"/>
                  </a:lnTo>
                  <a:close/>
                  <a:moveTo>
                    <a:pt x="6945" y="4464"/>
                  </a:moveTo>
                  <a:lnTo>
                    <a:pt x="7061" y="4464"/>
                  </a:lnTo>
                  <a:lnTo>
                    <a:pt x="7061" y="4292"/>
                  </a:lnTo>
                  <a:lnTo>
                    <a:pt x="6945" y="4292"/>
                  </a:lnTo>
                  <a:close/>
                  <a:moveTo>
                    <a:pt x="6595" y="4464"/>
                  </a:moveTo>
                  <a:lnTo>
                    <a:pt x="6712" y="4464"/>
                  </a:lnTo>
                  <a:lnTo>
                    <a:pt x="6712" y="4292"/>
                  </a:lnTo>
                  <a:lnTo>
                    <a:pt x="6595" y="4292"/>
                  </a:lnTo>
                  <a:close/>
                  <a:moveTo>
                    <a:pt x="6246" y="4464"/>
                  </a:moveTo>
                  <a:lnTo>
                    <a:pt x="6362" y="4464"/>
                  </a:lnTo>
                  <a:lnTo>
                    <a:pt x="6362" y="4292"/>
                  </a:lnTo>
                  <a:lnTo>
                    <a:pt x="6246" y="4292"/>
                  </a:lnTo>
                  <a:close/>
                  <a:moveTo>
                    <a:pt x="9140" y="6844"/>
                  </a:moveTo>
                  <a:lnTo>
                    <a:pt x="9140" y="5659"/>
                  </a:lnTo>
                  <a:cubicBezTo>
                    <a:pt x="9140" y="5264"/>
                    <a:pt x="8730" y="4945"/>
                    <a:pt x="8228" y="4945"/>
                  </a:cubicBezTo>
                  <a:cubicBezTo>
                    <a:pt x="7724" y="4945"/>
                    <a:pt x="7317" y="5264"/>
                    <a:pt x="7317" y="5659"/>
                  </a:cubicBezTo>
                  <a:lnTo>
                    <a:pt x="7317" y="6844"/>
                  </a:lnTo>
                  <a:lnTo>
                    <a:pt x="7431" y="6844"/>
                  </a:lnTo>
                  <a:lnTo>
                    <a:pt x="7431" y="5659"/>
                  </a:lnTo>
                  <a:cubicBezTo>
                    <a:pt x="7431" y="5330"/>
                    <a:pt x="7788" y="5062"/>
                    <a:pt x="8228" y="5062"/>
                  </a:cubicBezTo>
                  <a:cubicBezTo>
                    <a:pt x="8666" y="5062"/>
                    <a:pt x="9023" y="5330"/>
                    <a:pt x="9023" y="5659"/>
                  </a:cubicBezTo>
                  <a:lnTo>
                    <a:pt x="9023" y="6844"/>
                  </a:lnTo>
                  <a:close/>
                  <a:moveTo>
                    <a:pt x="10383" y="8386"/>
                  </a:moveTo>
                  <a:lnTo>
                    <a:pt x="10497" y="8386"/>
                  </a:lnTo>
                  <a:lnTo>
                    <a:pt x="10497" y="8214"/>
                  </a:lnTo>
                  <a:lnTo>
                    <a:pt x="10383" y="8214"/>
                  </a:lnTo>
                  <a:close/>
                  <a:moveTo>
                    <a:pt x="10725" y="8386"/>
                  </a:moveTo>
                  <a:lnTo>
                    <a:pt x="10841" y="8386"/>
                  </a:lnTo>
                  <a:lnTo>
                    <a:pt x="10841" y="8214"/>
                  </a:lnTo>
                  <a:lnTo>
                    <a:pt x="10725" y="8214"/>
                  </a:lnTo>
                  <a:close/>
                  <a:moveTo>
                    <a:pt x="11411" y="8386"/>
                  </a:moveTo>
                  <a:lnTo>
                    <a:pt x="11525" y="8386"/>
                  </a:lnTo>
                  <a:lnTo>
                    <a:pt x="11525" y="8214"/>
                  </a:lnTo>
                  <a:lnTo>
                    <a:pt x="11411" y="8214"/>
                  </a:lnTo>
                  <a:close/>
                  <a:moveTo>
                    <a:pt x="4555" y="8386"/>
                  </a:moveTo>
                  <a:lnTo>
                    <a:pt x="4669" y="8386"/>
                  </a:lnTo>
                  <a:lnTo>
                    <a:pt x="4669" y="8214"/>
                  </a:lnTo>
                  <a:lnTo>
                    <a:pt x="4555" y="8214"/>
                  </a:lnTo>
                  <a:close/>
                  <a:moveTo>
                    <a:pt x="7641" y="8386"/>
                  </a:moveTo>
                  <a:lnTo>
                    <a:pt x="7755" y="8386"/>
                  </a:lnTo>
                  <a:lnTo>
                    <a:pt x="7755" y="8214"/>
                  </a:lnTo>
                  <a:lnTo>
                    <a:pt x="7641" y="8214"/>
                  </a:lnTo>
                  <a:close/>
                  <a:moveTo>
                    <a:pt x="4899" y="8386"/>
                  </a:moveTo>
                  <a:lnTo>
                    <a:pt x="5013" y="8386"/>
                  </a:lnTo>
                  <a:lnTo>
                    <a:pt x="5013" y="8214"/>
                  </a:lnTo>
                  <a:lnTo>
                    <a:pt x="4899" y="8214"/>
                  </a:lnTo>
                  <a:close/>
                  <a:moveTo>
                    <a:pt x="5241" y="8386"/>
                  </a:moveTo>
                  <a:lnTo>
                    <a:pt x="5355" y="8386"/>
                  </a:lnTo>
                  <a:lnTo>
                    <a:pt x="5355" y="8214"/>
                  </a:lnTo>
                  <a:lnTo>
                    <a:pt x="5238" y="8214"/>
                  </a:lnTo>
                  <a:close/>
                  <a:moveTo>
                    <a:pt x="5583" y="8386"/>
                  </a:moveTo>
                  <a:lnTo>
                    <a:pt x="5697" y="8386"/>
                  </a:lnTo>
                  <a:lnTo>
                    <a:pt x="5697" y="8214"/>
                  </a:lnTo>
                  <a:lnTo>
                    <a:pt x="5583" y="8214"/>
                  </a:lnTo>
                  <a:close/>
                  <a:moveTo>
                    <a:pt x="9697" y="8386"/>
                  </a:moveTo>
                  <a:lnTo>
                    <a:pt x="9811" y="8386"/>
                  </a:lnTo>
                  <a:lnTo>
                    <a:pt x="9811" y="8214"/>
                  </a:lnTo>
                  <a:lnTo>
                    <a:pt x="9697" y="8214"/>
                  </a:lnTo>
                  <a:close/>
                  <a:moveTo>
                    <a:pt x="9352" y="8386"/>
                  </a:moveTo>
                  <a:lnTo>
                    <a:pt x="9469" y="8386"/>
                  </a:lnTo>
                  <a:lnTo>
                    <a:pt x="9469" y="8214"/>
                  </a:lnTo>
                  <a:lnTo>
                    <a:pt x="9352" y="8214"/>
                  </a:lnTo>
                  <a:close/>
                  <a:moveTo>
                    <a:pt x="6269" y="8386"/>
                  </a:moveTo>
                  <a:lnTo>
                    <a:pt x="6383" y="8386"/>
                  </a:lnTo>
                  <a:lnTo>
                    <a:pt x="6383" y="8214"/>
                  </a:lnTo>
                  <a:lnTo>
                    <a:pt x="6269" y="8214"/>
                  </a:lnTo>
                  <a:close/>
                  <a:moveTo>
                    <a:pt x="6611" y="8386"/>
                  </a:moveTo>
                  <a:lnTo>
                    <a:pt x="6724" y="8386"/>
                  </a:lnTo>
                  <a:lnTo>
                    <a:pt x="6724" y="8214"/>
                  </a:lnTo>
                  <a:lnTo>
                    <a:pt x="6611" y="8214"/>
                  </a:lnTo>
                  <a:close/>
                  <a:moveTo>
                    <a:pt x="6955" y="8386"/>
                  </a:moveTo>
                  <a:lnTo>
                    <a:pt x="7069" y="8386"/>
                  </a:lnTo>
                  <a:lnTo>
                    <a:pt x="7069" y="8214"/>
                  </a:lnTo>
                  <a:lnTo>
                    <a:pt x="6955" y="8214"/>
                  </a:lnTo>
                  <a:close/>
                  <a:moveTo>
                    <a:pt x="7297" y="8386"/>
                  </a:moveTo>
                  <a:lnTo>
                    <a:pt x="7413" y="8386"/>
                  </a:lnTo>
                  <a:lnTo>
                    <a:pt x="7413" y="8214"/>
                  </a:lnTo>
                  <a:lnTo>
                    <a:pt x="7297" y="8214"/>
                  </a:lnTo>
                  <a:close/>
                  <a:moveTo>
                    <a:pt x="11755" y="8386"/>
                  </a:moveTo>
                  <a:lnTo>
                    <a:pt x="11869" y="8386"/>
                  </a:lnTo>
                  <a:lnTo>
                    <a:pt x="11869" y="8214"/>
                  </a:lnTo>
                  <a:lnTo>
                    <a:pt x="11755" y="8214"/>
                  </a:lnTo>
                  <a:close/>
                  <a:moveTo>
                    <a:pt x="7983" y="8386"/>
                  </a:moveTo>
                  <a:lnTo>
                    <a:pt x="8097" y="8386"/>
                  </a:lnTo>
                  <a:lnTo>
                    <a:pt x="8097" y="8214"/>
                  </a:lnTo>
                  <a:lnTo>
                    <a:pt x="7983" y="8214"/>
                  </a:lnTo>
                  <a:close/>
                  <a:moveTo>
                    <a:pt x="8327" y="8386"/>
                  </a:moveTo>
                  <a:lnTo>
                    <a:pt x="8441" y="8386"/>
                  </a:lnTo>
                  <a:lnTo>
                    <a:pt x="8441" y="8214"/>
                  </a:lnTo>
                  <a:lnTo>
                    <a:pt x="8327" y="8214"/>
                  </a:lnTo>
                  <a:close/>
                  <a:moveTo>
                    <a:pt x="8669" y="8386"/>
                  </a:moveTo>
                  <a:lnTo>
                    <a:pt x="8783" y="8386"/>
                  </a:lnTo>
                  <a:lnTo>
                    <a:pt x="8783" y="8214"/>
                  </a:lnTo>
                  <a:lnTo>
                    <a:pt x="8669" y="8214"/>
                  </a:lnTo>
                  <a:close/>
                  <a:moveTo>
                    <a:pt x="9011" y="8386"/>
                  </a:moveTo>
                  <a:lnTo>
                    <a:pt x="9125" y="8386"/>
                  </a:lnTo>
                  <a:lnTo>
                    <a:pt x="9125" y="8214"/>
                  </a:lnTo>
                  <a:lnTo>
                    <a:pt x="9011" y="8214"/>
                  </a:lnTo>
                  <a:close/>
                  <a:moveTo>
                    <a:pt x="5924" y="8386"/>
                  </a:moveTo>
                  <a:lnTo>
                    <a:pt x="6041" y="8386"/>
                  </a:lnTo>
                  <a:lnTo>
                    <a:pt x="6041" y="8214"/>
                  </a:lnTo>
                  <a:lnTo>
                    <a:pt x="5924" y="8214"/>
                  </a:lnTo>
                  <a:close/>
                  <a:moveTo>
                    <a:pt x="10038" y="8386"/>
                  </a:moveTo>
                  <a:lnTo>
                    <a:pt x="10155" y="8386"/>
                  </a:lnTo>
                  <a:lnTo>
                    <a:pt x="10155" y="8214"/>
                  </a:lnTo>
                  <a:lnTo>
                    <a:pt x="10038" y="8214"/>
                  </a:lnTo>
                  <a:close/>
                  <a:moveTo>
                    <a:pt x="9140" y="10763"/>
                  </a:moveTo>
                  <a:lnTo>
                    <a:pt x="9140" y="9578"/>
                  </a:lnTo>
                  <a:cubicBezTo>
                    <a:pt x="9140" y="9186"/>
                    <a:pt x="8730" y="8867"/>
                    <a:pt x="8228" y="8867"/>
                  </a:cubicBezTo>
                  <a:cubicBezTo>
                    <a:pt x="7724" y="8867"/>
                    <a:pt x="7317" y="9186"/>
                    <a:pt x="7317" y="9578"/>
                  </a:cubicBezTo>
                  <a:lnTo>
                    <a:pt x="7317" y="10763"/>
                  </a:lnTo>
                  <a:lnTo>
                    <a:pt x="7431" y="10763"/>
                  </a:lnTo>
                  <a:lnTo>
                    <a:pt x="7431" y="9578"/>
                  </a:lnTo>
                  <a:cubicBezTo>
                    <a:pt x="7431" y="9249"/>
                    <a:pt x="7788" y="8981"/>
                    <a:pt x="8228" y="8981"/>
                  </a:cubicBezTo>
                  <a:cubicBezTo>
                    <a:pt x="8666" y="8981"/>
                    <a:pt x="9023" y="9249"/>
                    <a:pt x="9023" y="9578"/>
                  </a:cubicBezTo>
                  <a:lnTo>
                    <a:pt x="9023" y="10763"/>
                  </a:lnTo>
                  <a:close/>
                  <a:moveTo>
                    <a:pt x="4269" y="8201"/>
                  </a:moveTo>
                  <a:lnTo>
                    <a:pt x="5395" y="8201"/>
                  </a:lnTo>
                  <a:lnTo>
                    <a:pt x="5395" y="10763"/>
                  </a:lnTo>
                  <a:lnTo>
                    <a:pt x="5514" y="10763"/>
                  </a:lnTo>
                  <a:lnTo>
                    <a:pt x="5514" y="8201"/>
                  </a:lnTo>
                  <a:lnTo>
                    <a:pt x="6793" y="8201"/>
                  </a:lnTo>
                  <a:lnTo>
                    <a:pt x="6793" y="10763"/>
                  </a:lnTo>
                  <a:lnTo>
                    <a:pt x="6914" y="10763"/>
                  </a:lnTo>
                  <a:lnTo>
                    <a:pt x="6914" y="8201"/>
                  </a:lnTo>
                  <a:lnTo>
                    <a:pt x="9557" y="8201"/>
                  </a:lnTo>
                  <a:lnTo>
                    <a:pt x="9557" y="10763"/>
                  </a:lnTo>
                  <a:lnTo>
                    <a:pt x="9679" y="10763"/>
                  </a:lnTo>
                  <a:lnTo>
                    <a:pt x="9679" y="8201"/>
                  </a:lnTo>
                  <a:lnTo>
                    <a:pt x="10957" y="8201"/>
                  </a:lnTo>
                  <a:lnTo>
                    <a:pt x="10957" y="10763"/>
                  </a:lnTo>
                  <a:lnTo>
                    <a:pt x="11076" y="10763"/>
                  </a:lnTo>
                  <a:lnTo>
                    <a:pt x="11076" y="8386"/>
                  </a:lnTo>
                  <a:lnTo>
                    <a:pt x="11183" y="8386"/>
                  </a:lnTo>
                  <a:lnTo>
                    <a:pt x="11183" y="8214"/>
                  </a:lnTo>
                  <a:lnTo>
                    <a:pt x="11076" y="8214"/>
                  </a:lnTo>
                  <a:lnTo>
                    <a:pt x="11076" y="8201"/>
                  </a:lnTo>
                  <a:lnTo>
                    <a:pt x="12155" y="8201"/>
                  </a:lnTo>
                  <a:lnTo>
                    <a:pt x="12155" y="8214"/>
                  </a:lnTo>
                  <a:lnTo>
                    <a:pt x="12097" y="8214"/>
                  </a:lnTo>
                  <a:lnTo>
                    <a:pt x="12097" y="8386"/>
                  </a:lnTo>
                  <a:lnTo>
                    <a:pt x="12155" y="8386"/>
                  </a:lnTo>
                  <a:lnTo>
                    <a:pt x="12155" y="10753"/>
                  </a:lnTo>
                  <a:lnTo>
                    <a:pt x="13203" y="11282"/>
                  </a:lnTo>
                  <a:lnTo>
                    <a:pt x="13203" y="11282"/>
                  </a:lnTo>
                  <a:lnTo>
                    <a:pt x="12871" y="11703"/>
                  </a:lnTo>
                  <a:lnTo>
                    <a:pt x="12790" y="11809"/>
                  </a:lnTo>
                  <a:lnTo>
                    <a:pt x="3567" y="11809"/>
                  </a:lnTo>
                  <a:lnTo>
                    <a:pt x="3081" y="11282"/>
                  </a:lnTo>
                  <a:lnTo>
                    <a:pt x="3081" y="11282"/>
                  </a:lnTo>
                  <a:lnTo>
                    <a:pt x="4266" y="10753"/>
                  </a:lnTo>
                  <a:close/>
                  <a:moveTo>
                    <a:pt x="7611" y="12313"/>
                  </a:moveTo>
                  <a:lnTo>
                    <a:pt x="7724" y="12313"/>
                  </a:lnTo>
                  <a:lnTo>
                    <a:pt x="7724" y="12141"/>
                  </a:lnTo>
                  <a:lnTo>
                    <a:pt x="7611" y="12141"/>
                  </a:lnTo>
                  <a:close/>
                  <a:moveTo>
                    <a:pt x="6927" y="12313"/>
                  </a:moveTo>
                  <a:lnTo>
                    <a:pt x="7041" y="12313"/>
                  </a:lnTo>
                  <a:lnTo>
                    <a:pt x="7041" y="12141"/>
                  </a:lnTo>
                  <a:lnTo>
                    <a:pt x="6927" y="12141"/>
                  </a:lnTo>
                  <a:close/>
                  <a:moveTo>
                    <a:pt x="5221" y="12313"/>
                  </a:moveTo>
                  <a:lnTo>
                    <a:pt x="5335" y="12313"/>
                  </a:lnTo>
                  <a:lnTo>
                    <a:pt x="5335" y="12141"/>
                  </a:lnTo>
                  <a:lnTo>
                    <a:pt x="5221" y="12141"/>
                  </a:lnTo>
                  <a:close/>
                  <a:moveTo>
                    <a:pt x="7269" y="12313"/>
                  </a:moveTo>
                  <a:lnTo>
                    <a:pt x="7383" y="12313"/>
                  </a:lnTo>
                  <a:lnTo>
                    <a:pt x="7383" y="12141"/>
                  </a:lnTo>
                  <a:lnTo>
                    <a:pt x="7269" y="12141"/>
                  </a:lnTo>
                  <a:close/>
                  <a:moveTo>
                    <a:pt x="7952" y="12313"/>
                  </a:moveTo>
                  <a:lnTo>
                    <a:pt x="8066" y="12313"/>
                  </a:lnTo>
                  <a:lnTo>
                    <a:pt x="8066" y="12141"/>
                  </a:lnTo>
                  <a:lnTo>
                    <a:pt x="7952" y="12141"/>
                  </a:lnTo>
                  <a:close/>
                  <a:moveTo>
                    <a:pt x="8294" y="12313"/>
                  </a:moveTo>
                  <a:lnTo>
                    <a:pt x="8408" y="12313"/>
                  </a:lnTo>
                  <a:lnTo>
                    <a:pt x="8408" y="12141"/>
                  </a:lnTo>
                  <a:lnTo>
                    <a:pt x="8294" y="12141"/>
                  </a:lnTo>
                  <a:close/>
                  <a:moveTo>
                    <a:pt x="6585" y="12313"/>
                  </a:moveTo>
                  <a:lnTo>
                    <a:pt x="6702" y="12313"/>
                  </a:lnTo>
                  <a:lnTo>
                    <a:pt x="6702" y="12141"/>
                  </a:lnTo>
                  <a:lnTo>
                    <a:pt x="6585" y="12141"/>
                  </a:lnTo>
                  <a:close/>
                  <a:moveTo>
                    <a:pt x="8636" y="12313"/>
                  </a:moveTo>
                  <a:lnTo>
                    <a:pt x="8750" y="12313"/>
                  </a:lnTo>
                  <a:lnTo>
                    <a:pt x="8750" y="12141"/>
                  </a:lnTo>
                  <a:lnTo>
                    <a:pt x="8636" y="12141"/>
                  </a:lnTo>
                  <a:close/>
                  <a:moveTo>
                    <a:pt x="3570" y="12313"/>
                  </a:moveTo>
                  <a:lnTo>
                    <a:pt x="3626" y="12313"/>
                  </a:lnTo>
                  <a:lnTo>
                    <a:pt x="3626" y="12141"/>
                  </a:lnTo>
                  <a:lnTo>
                    <a:pt x="3567" y="12141"/>
                  </a:lnTo>
                  <a:close/>
                  <a:moveTo>
                    <a:pt x="11707" y="12313"/>
                  </a:moveTo>
                  <a:lnTo>
                    <a:pt x="11821" y="12313"/>
                  </a:lnTo>
                  <a:lnTo>
                    <a:pt x="11821" y="12141"/>
                  </a:lnTo>
                  <a:lnTo>
                    <a:pt x="11707" y="12141"/>
                  </a:lnTo>
                  <a:close/>
                  <a:moveTo>
                    <a:pt x="11368" y="12313"/>
                  </a:moveTo>
                  <a:lnTo>
                    <a:pt x="11482" y="12313"/>
                  </a:lnTo>
                  <a:lnTo>
                    <a:pt x="11482" y="12141"/>
                  </a:lnTo>
                  <a:lnTo>
                    <a:pt x="11368" y="12141"/>
                  </a:lnTo>
                  <a:close/>
                  <a:moveTo>
                    <a:pt x="12049" y="12313"/>
                  </a:moveTo>
                  <a:lnTo>
                    <a:pt x="12163" y="12313"/>
                  </a:lnTo>
                  <a:lnTo>
                    <a:pt x="12163" y="12141"/>
                  </a:lnTo>
                  <a:lnTo>
                    <a:pt x="12049" y="12141"/>
                  </a:lnTo>
                  <a:close/>
                  <a:moveTo>
                    <a:pt x="10684" y="12313"/>
                  </a:moveTo>
                  <a:lnTo>
                    <a:pt x="10798" y="12313"/>
                  </a:lnTo>
                  <a:lnTo>
                    <a:pt x="10798" y="12141"/>
                  </a:lnTo>
                  <a:lnTo>
                    <a:pt x="10682" y="12141"/>
                  </a:lnTo>
                  <a:close/>
                  <a:moveTo>
                    <a:pt x="10342" y="12313"/>
                  </a:moveTo>
                  <a:lnTo>
                    <a:pt x="10456" y="12313"/>
                  </a:lnTo>
                  <a:lnTo>
                    <a:pt x="10456" y="12141"/>
                  </a:lnTo>
                  <a:lnTo>
                    <a:pt x="10342" y="12141"/>
                  </a:lnTo>
                  <a:close/>
                  <a:moveTo>
                    <a:pt x="10000" y="12313"/>
                  </a:moveTo>
                  <a:lnTo>
                    <a:pt x="10112" y="12313"/>
                  </a:lnTo>
                  <a:lnTo>
                    <a:pt x="10112" y="12141"/>
                  </a:lnTo>
                  <a:lnTo>
                    <a:pt x="9998" y="12141"/>
                  </a:lnTo>
                  <a:close/>
                  <a:moveTo>
                    <a:pt x="9317" y="12313"/>
                  </a:moveTo>
                  <a:lnTo>
                    <a:pt x="9431" y="12313"/>
                  </a:lnTo>
                  <a:lnTo>
                    <a:pt x="9431" y="12141"/>
                  </a:lnTo>
                  <a:lnTo>
                    <a:pt x="9317" y="12141"/>
                  </a:lnTo>
                  <a:close/>
                  <a:moveTo>
                    <a:pt x="8978" y="12313"/>
                  </a:moveTo>
                  <a:lnTo>
                    <a:pt x="9092" y="12313"/>
                  </a:lnTo>
                  <a:lnTo>
                    <a:pt x="9092" y="12141"/>
                  </a:lnTo>
                  <a:lnTo>
                    <a:pt x="8978" y="12141"/>
                  </a:lnTo>
                  <a:close/>
                  <a:moveTo>
                    <a:pt x="12732" y="12313"/>
                  </a:moveTo>
                  <a:lnTo>
                    <a:pt x="12790" y="12313"/>
                  </a:lnTo>
                  <a:lnTo>
                    <a:pt x="12790" y="12141"/>
                  </a:lnTo>
                  <a:lnTo>
                    <a:pt x="12732" y="12141"/>
                  </a:lnTo>
                  <a:close/>
                  <a:moveTo>
                    <a:pt x="3856" y="12313"/>
                  </a:moveTo>
                  <a:lnTo>
                    <a:pt x="3967" y="12313"/>
                  </a:lnTo>
                  <a:lnTo>
                    <a:pt x="3967" y="12141"/>
                  </a:lnTo>
                  <a:lnTo>
                    <a:pt x="3856" y="12141"/>
                  </a:lnTo>
                  <a:close/>
                  <a:moveTo>
                    <a:pt x="4195" y="12313"/>
                  </a:moveTo>
                  <a:lnTo>
                    <a:pt x="4309" y="12313"/>
                  </a:lnTo>
                  <a:lnTo>
                    <a:pt x="4309" y="12141"/>
                  </a:lnTo>
                  <a:lnTo>
                    <a:pt x="4195" y="12141"/>
                  </a:lnTo>
                  <a:close/>
                  <a:moveTo>
                    <a:pt x="4537" y="12313"/>
                  </a:moveTo>
                  <a:lnTo>
                    <a:pt x="4651" y="12313"/>
                  </a:lnTo>
                  <a:lnTo>
                    <a:pt x="4651" y="12141"/>
                  </a:lnTo>
                  <a:lnTo>
                    <a:pt x="4537" y="12141"/>
                  </a:lnTo>
                  <a:close/>
                  <a:moveTo>
                    <a:pt x="4879" y="12313"/>
                  </a:moveTo>
                  <a:lnTo>
                    <a:pt x="4993" y="12313"/>
                  </a:lnTo>
                  <a:lnTo>
                    <a:pt x="4993" y="12141"/>
                  </a:lnTo>
                  <a:lnTo>
                    <a:pt x="4879" y="12141"/>
                  </a:lnTo>
                  <a:close/>
                  <a:moveTo>
                    <a:pt x="6246" y="12313"/>
                  </a:moveTo>
                  <a:lnTo>
                    <a:pt x="6360" y="12313"/>
                  </a:lnTo>
                  <a:lnTo>
                    <a:pt x="6360" y="12141"/>
                  </a:lnTo>
                  <a:lnTo>
                    <a:pt x="6246" y="12141"/>
                  </a:lnTo>
                  <a:close/>
                  <a:moveTo>
                    <a:pt x="5902" y="12313"/>
                  </a:moveTo>
                  <a:lnTo>
                    <a:pt x="6018" y="12313"/>
                  </a:lnTo>
                  <a:lnTo>
                    <a:pt x="6018" y="12141"/>
                  </a:lnTo>
                  <a:lnTo>
                    <a:pt x="5902" y="12141"/>
                  </a:lnTo>
                  <a:close/>
                  <a:moveTo>
                    <a:pt x="5562" y="12313"/>
                  </a:moveTo>
                  <a:lnTo>
                    <a:pt x="5676" y="12313"/>
                  </a:lnTo>
                  <a:lnTo>
                    <a:pt x="5676" y="12141"/>
                  </a:lnTo>
                  <a:lnTo>
                    <a:pt x="5562" y="12141"/>
                  </a:lnTo>
                  <a:close/>
                  <a:moveTo>
                    <a:pt x="9137" y="14693"/>
                  </a:moveTo>
                  <a:lnTo>
                    <a:pt x="9137" y="13508"/>
                  </a:lnTo>
                  <a:cubicBezTo>
                    <a:pt x="9137" y="13113"/>
                    <a:pt x="8727" y="12794"/>
                    <a:pt x="8226" y="12794"/>
                  </a:cubicBezTo>
                  <a:cubicBezTo>
                    <a:pt x="7722" y="12794"/>
                    <a:pt x="7314" y="13113"/>
                    <a:pt x="7314" y="13508"/>
                  </a:cubicBezTo>
                  <a:lnTo>
                    <a:pt x="7314" y="14693"/>
                  </a:lnTo>
                  <a:lnTo>
                    <a:pt x="7428" y="14693"/>
                  </a:lnTo>
                  <a:lnTo>
                    <a:pt x="7428" y="13508"/>
                  </a:lnTo>
                  <a:cubicBezTo>
                    <a:pt x="7428" y="13176"/>
                    <a:pt x="7785" y="12910"/>
                    <a:pt x="8226" y="12910"/>
                  </a:cubicBezTo>
                  <a:cubicBezTo>
                    <a:pt x="8664" y="12910"/>
                    <a:pt x="9023" y="13176"/>
                    <a:pt x="9023" y="13508"/>
                  </a:cubicBezTo>
                  <a:lnTo>
                    <a:pt x="9023" y="14693"/>
                  </a:lnTo>
                  <a:close/>
                  <a:moveTo>
                    <a:pt x="12704" y="16237"/>
                  </a:moveTo>
                  <a:lnTo>
                    <a:pt x="12818" y="16237"/>
                  </a:lnTo>
                  <a:lnTo>
                    <a:pt x="12818" y="16065"/>
                  </a:lnTo>
                  <a:lnTo>
                    <a:pt x="12704" y="16065"/>
                  </a:lnTo>
                  <a:close/>
                  <a:moveTo>
                    <a:pt x="5876" y="16237"/>
                  </a:moveTo>
                  <a:lnTo>
                    <a:pt x="5990" y="16237"/>
                  </a:lnTo>
                  <a:lnTo>
                    <a:pt x="5990" y="16065"/>
                  </a:lnTo>
                  <a:lnTo>
                    <a:pt x="5876" y="16065"/>
                  </a:lnTo>
                  <a:close/>
                  <a:moveTo>
                    <a:pt x="11340" y="16237"/>
                  </a:moveTo>
                  <a:lnTo>
                    <a:pt x="11454" y="16237"/>
                  </a:lnTo>
                  <a:lnTo>
                    <a:pt x="11454" y="16065"/>
                  </a:lnTo>
                  <a:lnTo>
                    <a:pt x="11340" y="16065"/>
                  </a:lnTo>
                  <a:close/>
                  <a:moveTo>
                    <a:pt x="11682" y="16237"/>
                  </a:moveTo>
                  <a:lnTo>
                    <a:pt x="11795" y="16237"/>
                  </a:lnTo>
                  <a:lnTo>
                    <a:pt x="11795" y="16065"/>
                  </a:lnTo>
                  <a:lnTo>
                    <a:pt x="11682" y="16065"/>
                  </a:lnTo>
                  <a:close/>
                  <a:moveTo>
                    <a:pt x="6899" y="16237"/>
                  </a:moveTo>
                  <a:lnTo>
                    <a:pt x="7013" y="16237"/>
                  </a:lnTo>
                  <a:lnTo>
                    <a:pt x="7013" y="16065"/>
                  </a:lnTo>
                  <a:lnTo>
                    <a:pt x="6899" y="16065"/>
                  </a:lnTo>
                  <a:close/>
                  <a:moveTo>
                    <a:pt x="4851" y="16237"/>
                  </a:moveTo>
                  <a:lnTo>
                    <a:pt x="4965" y="16237"/>
                  </a:lnTo>
                  <a:lnTo>
                    <a:pt x="4965" y="16065"/>
                  </a:lnTo>
                  <a:lnTo>
                    <a:pt x="4851" y="16065"/>
                  </a:lnTo>
                  <a:close/>
                  <a:moveTo>
                    <a:pt x="3142" y="16237"/>
                  </a:moveTo>
                  <a:lnTo>
                    <a:pt x="3256" y="16237"/>
                  </a:lnTo>
                  <a:lnTo>
                    <a:pt x="3256" y="16065"/>
                  </a:lnTo>
                  <a:lnTo>
                    <a:pt x="3142" y="16065"/>
                  </a:lnTo>
                  <a:close/>
                  <a:moveTo>
                    <a:pt x="3484" y="16237"/>
                  </a:moveTo>
                  <a:lnTo>
                    <a:pt x="3598" y="16237"/>
                  </a:lnTo>
                  <a:lnTo>
                    <a:pt x="3598" y="16065"/>
                  </a:lnTo>
                  <a:lnTo>
                    <a:pt x="3484" y="16065"/>
                  </a:lnTo>
                  <a:close/>
                  <a:moveTo>
                    <a:pt x="4167" y="16237"/>
                  </a:moveTo>
                  <a:lnTo>
                    <a:pt x="4281" y="16237"/>
                  </a:lnTo>
                  <a:lnTo>
                    <a:pt x="4281" y="16065"/>
                  </a:lnTo>
                  <a:lnTo>
                    <a:pt x="4167" y="16065"/>
                  </a:lnTo>
                  <a:close/>
                  <a:moveTo>
                    <a:pt x="4509" y="16237"/>
                  </a:moveTo>
                  <a:lnTo>
                    <a:pt x="4623" y="16237"/>
                  </a:lnTo>
                  <a:lnTo>
                    <a:pt x="4623" y="16065"/>
                  </a:lnTo>
                  <a:lnTo>
                    <a:pt x="4512" y="16065"/>
                  </a:lnTo>
                  <a:close/>
                  <a:moveTo>
                    <a:pt x="5193" y="16237"/>
                  </a:moveTo>
                  <a:lnTo>
                    <a:pt x="5307" y="16237"/>
                  </a:lnTo>
                  <a:lnTo>
                    <a:pt x="5307" y="16065"/>
                  </a:lnTo>
                  <a:lnTo>
                    <a:pt x="5193" y="16065"/>
                  </a:lnTo>
                  <a:close/>
                  <a:moveTo>
                    <a:pt x="5532" y="16237"/>
                  </a:moveTo>
                  <a:lnTo>
                    <a:pt x="5646" y="16237"/>
                  </a:lnTo>
                  <a:lnTo>
                    <a:pt x="5646" y="16065"/>
                  </a:lnTo>
                  <a:lnTo>
                    <a:pt x="5532" y="16065"/>
                  </a:lnTo>
                  <a:close/>
                  <a:moveTo>
                    <a:pt x="10656" y="16237"/>
                  </a:moveTo>
                  <a:lnTo>
                    <a:pt x="10770" y="16237"/>
                  </a:lnTo>
                  <a:lnTo>
                    <a:pt x="10770" y="16065"/>
                  </a:lnTo>
                  <a:lnTo>
                    <a:pt x="10656" y="16065"/>
                  </a:lnTo>
                  <a:close/>
                  <a:moveTo>
                    <a:pt x="6216" y="16237"/>
                  </a:moveTo>
                  <a:lnTo>
                    <a:pt x="6329" y="16237"/>
                  </a:lnTo>
                  <a:lnTo>
                    <a:pt x="6329" y="16065"/>
                  </a:lnTo>
                  <a:lnTo>
                    <a:pt x="6216" y="16065"/>
                  </a:lnTo>
                  <a:close/>
                  <a:moveTo>
                    <a:pt x="6557" y="16237"/>
                  </a:moveTo>
                  <a:lnTo>
                    <a:pt x="6671" y="16237"/>
                  </a:lnTo>
                  <a:lnTo>
                    <a:pt x="6671" y="16065"/>
                  </a:lnTo>
                  <a:lnTo>
                    <a:pt x="6557" y="16065"/>
                  </a:lnTo>
                  <a:close/>
                  <a:moveTo>
                    <a:pt x="12021" y="16237"/>
                  </a:moveTo>
                  <a:lnTo>
                    <a:pt x="12135" y="16237"/>
                  </a:lnTo>
                  <a:lnTo>
                    <a:pt x="12135" y="16065"/>
                  </a:lnTo>
                  <a:lnTo>
                    <a:pt x="12021" y="16065"/>
                  </a:lnTo>
                  <a:close/>
                  <a:moveTo>
                    <a:pt x="7241" y="16237"/>
                  </a:moveTo>
                  <a:lnTo>
                    <a:pt x="7355" y="16237"/>
                  </a:lnTo>
                  <a:lnTo>
                    <a:pt x="7355" y="16065"/>
                  </a:lnTo>
                  <a:lnTo>
                    <a:pt x="7241" y="16065"/>
                  </a:lnTo>
                  <a:close/>
                  <a:moveTo>
                    <a:pt x="7583" y="16237"/>
                  </a:moveTo>
                  <a:lnTo>
                    <a:pt x="7697" y="16237"/>
                  </a:lnTo>
                  <a:lnTo>
                    <a:pt x="7697" y="16065"/>
                  </a:lnTo>
                  <a:lnTo>
                    <a:pt x="7583" y="16065"/>
                  </a:lnTo>
                  <a:close/>
                  <a:moveTo>
                    <a:pt x="7922" y="16237"/>
                  </a:moveTo>
                  <a:lnTo>
                    <a:pt x="8036" y="16237"/>
                  </a:lnTo>
                  <a:lnTo>
                    <a:pt x="8036" y="16065"/>
                  </a:lnTo>
                  <a:lnTo>
                    <a:pt x="7922" y="16065"/>
                  </a:lnTo>
                  <a:close/>
                  <a:moveTo>
                    <a:pt x="8266" y="16237"/>
                  </a:moveTo>
                  <a:lnTo>
                    <a:pt x="8380" y="16237"/>
                  </a:lnTo>
                  <a:lnTo>
                    <a:pt x="8380" y="16065"/>
                  </a:lnTo>
                  <a:lnTo>
                    <a:pt x="8266" y="16065"/>
                  </a:lnTo>
                  <a:close/>
                  <a:moveTo>
                    <a:pt x="8606" y="16237"/>
                  </a:moveTo>
                  <a:lnTo>
                    <a:pt x="8719" y="16237"/>
                  </a:lnTo>
                  <a:lnTo>
                    <a:pt x="8719" y="16065"/>
                  </a:lnTo>
                  <a:lnTo>
                    <a:pt x="8606" y="16065"/>
                  </a:lnTo>
                  <a:close/>
                  <a:moveTo>
                    <a:pt x="8947" y="16237"/>
                  </a:moveTo>
                  <a:lnTo>
                    <a:pt x="9061" y="16237"/>
                  </a:lnTo>
                  <a:lnTo>
                    <a:pt x="9061" y="16065"/>
                  </a:lnTo>
                  <a:lnTo>
                    <a:pt x="8947" y="16065"/>
                  </a:lnTo>
                  <a:close/>
                  <a:moveTo>
                    <a:pt x="9289" y="16237"/>
                  </a:moveTo>
                  <a:lnTo>
                    <a:pt x="9403" y="16237"/>
                  </a:lnTo>
                  <a:lnTo>
                    <a:pt x="9403" y="16065"/>
                  </a:lnTo>
                  <a:lnTo>
                    <a:pt x="9289" y="16065"/>
                  </a:lnTo>
                  <a:close/>
                  <a:moveTo>
                    <a:pt x="9973" y="16237"/>
                  </a:moveTo>
                  <a:lnTo>
                    <a:pt x="10087" y="16237"/>
                  </a:lnTo>
                  <a:lnTo>
                    <a:pt x="10087" y="16065"/>
                  </a:lnTo>
                  <a:lnTo>
                    <a:pt x="9973" y="16065"/>
                  </a:lnTo>
                  <a:close/>
                  <a:moveTo>
                    <a:pt x="10314" y="16237"/>
                  </a:moveTo>
                  <a:lnTo>
                    <a:pt x="10428" y="16237"/>
                  </a:lnTo>
                  <a:lnTo>
                    <a:pt x="10428" y="16065"/>
                  </a:lnTo>
                  <a:lnTo>
                    <a:pt x="10314" y="16065"/>
                  </a:lnTo>
                  <a:close/>
                  <a:moveTo>
                    <a:pt x="3826" y="16237"/>
                  </a:moveTo>
                  <a:lnTo>
                    <a:pt x="3940" y="16237"/>
                  </a:lnTo>
                  <a:lnTo>
                    <a:pt x="3940" y="16065"/>
                  </a:lnTo>
                  <a:lnTo>
                    <a:pt x="3826" y="16065"/>
                  </a:lnTo>
                  <a:close/>
                  <a:moveTo>
                    <a:pt x="13046" y="16237"/>
                  </a:moveTo>
                  <a:lnTo>
                    <a:pt x="13160" y="16237"/>
                  </a:lnTo>
                  <a:lnTo>
                    <a:pt x="13160" y="16065"/>
                  </a:lnTo>
                  <a:lnTo>
                    <a:pt x="13046" y="16065"/>
                  </a:lnTo>
                  <a:close/>
                  <a:moveTo>
                    <a:pt x="9127" y="18614"/>
                  </a:moveTo>
                  <a:lnTo>
                    <a:pt x="9127" y="17429"/>
                  </a:lnTo>
                  <a:cubicBezTo>
                    <a:pt x="9127" y="17037"/>
                    <a:pt x="8717" y="16718"/>
                    <a:pt x="8216" y="16718"/>
                  </a:cubicBezTo>
                  <a:cubicBezTo>
                    <a:pt x="7712" y="16718"/>
                    <a:pt x="7304" y="17037"/>
                    <a:pt x="7304" y="17429"/>
                  </a:cubicBezTo>
                  <a:lnTo>
                    <a:pt x="7304" y="18614"/>
                  </a:lnTo>
                  <a:lnTo>
                    <a:pt x="7418" y="18614"/>
                  </a:lnTo>
                  <a:lnTo>
                    <a:pt x="7418" y="17429"/>
                  </a:lnTo>
                  <a:cubicBezTo>
                    <a:pt x="7418" y="17100"/>
                    <a:pt x="7775" y="16832"/>
                    <a:pt x="8216" y="16832"/>
                  </a:cubicBezTo>
                  <a:cubicBezTo>
                    <a:pt x="8656" y="16832"/>
                    <a:pt x="9013" y="17100"/>
                    <a:pt x="9013" y="17429"/>
                  </a:cubicBezTo>
                  <a:lnTo>
                    <a:pt x="9013" y="18614"/>
                  </a:lnTo>
                  <a:close/>
                  <a:moveTo>
                    <a:pt x="14094" y="20169"/>
                  </a:moveTo>
                  <a:lnTo>
                    <a:pt x="14152" y="20169"/>
                  </a:lnTo>
                  <a:lnTo>
                    <a:pt x="14152" y="19996"/>
                  </a:lnTo>
                  <a:lnTo>
                    <a:pt x="14094" y="19996"/>
                  </a:lnTo>
                  <a:close/>
                  <a:moveTo>
                    <a:pt x="3775" y="20169"/>
                  </a:moveTo>
                  <a:lnTo>
                    <a:pt x="3889" y="20169"/>
                  </a:lnTo>
                  <a:lnTo>
                    <a:pt x="3889" y="19996"/>
                  </a:lnTo>
                  <a:lnTo>
                    <a:pt x="3775" y="19996"/>
                  </a:lnTo>
                  <a:close/>
                  <a:moveTo>
                    <a:pt x="5150" y="20169"/>
                  </a:moveTo>
                  <a:lnTo>
                    <a:pt x="5266" y="20169"/>
                  </a:lnTo>
                  <a:lnTo>
                    <a:pt x="5266" y="19996"/>
                  </a:lnTo>
                  <a:lnTo>
                    <a:pt x="5150" y="19996"/>
                  </a:lnTo>
                  <a:close/>
                  <a:moveTo>
                    <a:pt x="2112" y="20169"/>
                  </a:moveTo>
                  <a:lnTo>
                    <a:pt x="2170" y="20169"/>
                  </a:lnTo>
                  <a:lnTo>
                    <a:pt x="2170" y="19996"/>
                  </a:lnTo>
                  <a:lnTo>
                    <a:pt x="2112" y="19996"/>
                  </a:lnTo>
                  <a:close/>
                  <a:moveTo>
                    <a:pt x="5838" y="20169"/>
                  </a:moveTo>
                  <a:lnTo>
                    <a:pt x="5955" y="20169"/>
                  </a:lnTo>
                  <a:lnTo>
                    <a:pt x="5955" y="19996"/>
                  </a:lnTo>
                  <a:lnTo>
                    <a:pt x="5841" y="19996"/>
                  </a:lnTo>
                  <a:close/>
                  <a:moveTo>
                    <a:pt x="6183" y="20169"/>
                  </a:moveTo>
                  <a:lnTo>
                    <a:pt x="6299" y="20169"/>
                  </a:lnTo>
                  <a:lnTo>
                    <a:pt x="6299" y="19996"/>
                  </a:lnTo>
                  <a:lnTo>
                    <a:pt x="6183" y="19996"/>
                  </a:lnTo>
                  <a:close/>
                  <a:moveTo>
                    <a:pt x="6871" y="20169"/>
                  </a:moveTo>
                  <a:lnTo>
                    <a:pt x="6985" y="20169"/>
                  </a:lnTo>
                  <a:lnTo>
                    <a:pt x="6985" y="19996"/>
                  </a:lnTo>
                  <a:lnTo>
                    <a:pt x="6871" y="19996"/>
                  </a:lnTo>
                  <a:close/>
                  <a:moveTo>
                    <a:pt x="7216" y="20169"/>
                  </a:moveTo>
                  <a:lnTo>
                    <a:pt x="7330" y="20169"/>
                  </a:lnTo>
                  <a:lnTo>
                    <a:pt x="7330" y="19996"/>
                  </a:lnTo>
                  <a:lnTo>
                    <a:pt x="7216" y="19996"/>
                  </a:lnTo>
                  <a:close/>
                  <a:moveTo>
                    <a:pt x="7560" y="20169"/>
                  </a:moveTo>
                  <a:lnTo>
                    <a:pt x="7676" y="20169"/>
                  </a:lnTo>
                  <a:lnTo>
                    <a:pt x="7676" y="19996"/>
                  </a:lnTo>
                  <a:lnTo>
                    <a:pt x="7560" y="19996"/>
                  </a:lnTo>
                  <a:close/>
                  <a:moveTo>
                    <a:pt x="5494" y="20169"/>
                  </a:moveTo>
                  <a:lnTo>
                    <a:pt x="5610" y="20169"/>
                  </a:lnTo>
                  <a:lnTo>
                    <a:pt x="5610" y="19996"/>
                  </a:lnTo>
                  <a:lnTo>
                    <a:pt x="5494" y="19996"/>
                  </a:lnTo>
                  <a:close/>
                  <a:moveTo>
                    <a:pt x="4119" y="20169"/>
                  </a:moveTo>
                  <a:lnTo>
                    <a:pt x="4233" y="20169"/>
                  </a:lnTo>
                  <a:lnTo>
                    <a:pt x="4233" y="19996"/>
                  </a:lnTo>
                  <a:lnTo>
                    <a:pt x="4119" y="19996"/>
                  </a:lnTo>
                  <a:close/>
                  <a:moveTo>
                    <a:pt x="8246" y="20169"/>
                  </a:moveTo>
                  <a:lnTo>
                    <a:pt x="8362" y="20169"/>
                  </a:lnTo>
                  <a:lnTo>
                    <a:pt x="8362" y="19996"/>
                  </a:lnTo>
                  <a:lnTo>
                    <a:pt x="8246" y="19996"/>
                  </a:lnTo>
                  <a:close/>
                  <a:moveTo>
                    <a:pt x="8593" y="20169"/>
                  </a:moveTo>
                  <a:lnTo>
                    <a:pt x="8707" y="20169"/>
                  </a:lnTo>
                  <a:lnTo>
                    <a:pt x="8707" y="19996"/>
                  </a:lnTo>
                  <a:lnTo>
                    <a:pt x="8593" y="19996"/>
                  </a:lnTo>
                  <a:close/>
                  <a:moveTo>
                    <a:pt x="8935" y="20169"/>
                  </a:moveTo>
                  <a:lnTo>
                    <a:pt x="9051" y="20169"/>
                  </a:lnTo>
                  <a:lnTo>
                    <a:pt x="9051" y="19996"/>
                  </a:lnTo>
                  <a:lnTo>
                    <a:pt x="8935" y="19996"/>
                  </a:lnTo>
                  <a:close/>
                  <a:moveTo>
                    <a:pt x="9279" y="20169"/>
                  </a:moveTo>
                  <a:lnTo>
                    <a:pt x="9395" y="20169"/>
                  </a:lnTo>
                  <a:lnTo>
                    <a:pt x="9395" y="19996"/>
                  </a:lnTo>
                  <a:lnTo>
                    <a:pt x="9279" y="19996"/>
                  </a:lnTo>
                  <a:close/>
                  <a:moveTo>
                    <a:pt x="9623" y="20169"/>
                  </a:moveTo>
                  <a:lnTo>
                    <a:pt x="9737" y="20169"/>
                  </a:lnTo>
                  <a:lnTo>
                    <a:pt x="9737" y="19996"/>
                  </a:lnTo>
                  <a:lnTo>
                    <a:pt x="9623" y="19996"/>
                  </a:lnTo>
                  <a:close/>
                  <a:moveTo>
                    <a:pt x="9968" y="20169"/>
                  </a:moveTo>
                  <a:lnTo>
                    <a:pt x="10081" y="20169"/>
                  </a:lnTo>
                  <a:lnTo>
                    <a:pt x="10081" y="19996"/>
                  </a:lnTo>
                  <a:lnTo>
                    <a:pt x="9968" y="19996"/>
                  </a:lnTo>
                  <a:close/>
                  <a:moveTo>
                    <a:pt x="10312" y="20169"/>
                  </a:moveTo>
                  <a:lnTo>
                    <a:pt x="10428" y="20169"/>
                  </a:lnTo>
                  <a:lnTo>
                    <a:pt x="10428" y="19996"/>
                  </a:lnTo>
                  <a:lnTo>
                    <a:pt x="10314" y="19996"/>
                  </a:lnTo>
                  <a:close/>
                  <a:moveTo>
                    <a:pt x="10656" y="20169"/>
                  </a:moveTo>
                  <a:lnTo>
                    <a:pt x="10770" y="20169"/>
                  </a:lnTo>
                  <a:lnTo>
                    <a:pt x="10770" y="19996"/>
                  </a:lnTo>
                  <a:lnTo>
                    <a:pt x="10656" y="19996"/>
                  </a:lnTo>
                  <a:close/>
                  <a:moveTo>
                    <a:pt x="10998" y="20169"/>
                  </a:moveTo>
                  <a:lnTo>
                    <a:pt x="11114" y="20169"/>
                  </a:lnTo>
                  <a:lnTo>
                    <a:pt x="11114" y="19996"/>
                  </a:lnTo>
                  <a:lnTo>
                    <a:pt x="10998" y="19996"/>
                  </a:lnTo>
                  <a:close/>
                  <a:moveTo>
                    <a:pt x="11689" y="20169"/>
                  </a:moveTo>
                  <a:lnTo>
                    <a:pt x="11803" y="20169"/>
                  </a:lnTo>
                  <a:lnTo>
                    <a:pt x="11803" y="19996"/>
                  </a:lnTo>
                  <a:lnTo>
                    <a:pt x="11689" y="19996"/>
                  </a:lnTo>
                  <a:close/>
                  <a:moveTo>
                    <a:pt x="12031" y="20169"/>
                  </a:moveTo>
                  <a:lnTo>
                    <a:pt x="12147" y="20169"/>
                  </a:lnTo>
                  <a:lnTo>
                    <a:pt x="12147" y="19996"/>
                  </a:lnTo>
                  <a:lnTo>
                    <a:pt x="12031" y="19996"/>
                  </a:lnTo>
                  <a:close/>
                  <a:moveTo>
                    <a:pt x="12375" y="20169"/>
                  </a:moveTo>
                  <a:lnTo>
                    <a:pt x="12492" y="20169"/>
                  </a:lnTo>
                  <a:lnTo>
                    <a:pt x="12492" y="19996"/>
                  </a:lnTo>
                  <a:lnTo>
                    <a:pt x="12375" y="19996"/>
                  </a:lnTo>
                  <a:close/>
                  <a:moveTo>
                    <a:pt x="12720" y="20169"/>
                  </a:moveTo>
                  <a:lnTo>
                    <a:pt x="12833" y="20169"/>
                  </a:lnTo>
                  <a:lnTo>
                    <a:pt x="12833" y="19996"/>
                  </a:lnTo>
                  <a:lnTo>
                    <a:pt x="12720" y="19996"/>
                  </a:lnTo>
                  <a:close/>
                  <a:moveTo>
                    <a:pt x="13408" y="20169"/>
                  </a:moveTo>
                  <a:lnTo>
                    <a:pt x="13522" y="20169"/>
                  </a:lnTo>
                  <a:lnTo>
                    <a:pt x="13522" y="19996"/>
                  </a:lnTo>
                  <a:lnTo>
                    <a:pt x="13408" y="19996"/>
                  </a:lnTo>
                  <a:close/>
                  <a:moveTo>
                    <a:pt x="13752" y="20169"/>
                  </a:moveTo>
                  <a:lnTo>
                    <a:pt x="13866" y="20169"/>
                  </a:lnTo>
                  <a:lnTo>
                    <a:pt x="13866" y="19996"/>
                  </a:lnTo>
                  <a:lnTo>
                    <a:pt x="13752" y="19996"/>
                  </a:lnTo>
                  <a:close/>
                  <a:moveTo>
                    <a:pt x="4464" y="20169"/>
                  </a:moveTo>
                  <a:lnTo>
                    <a:pt x="4578" y="20169"/>
                  </a:lnTo>
                  <a:lnTo>
                    <a:pt x="4578" y="19996"/>
                  </a:lnTo>
                  <a:lnTo>
                    <a:pt x="4464" y="19996"/>
                  </a:lnTo>
                  <a:close/>
                  <a:moveTo>
                    <a:pt x="2742" y="20169"/>
                  </a:moveTo>
                  <a:lnTo>
                    <a:pt x="2856" y="20169"/>
                  </a:lnTo>
                  <a:lnTo>
                    <a:pt x="2856" y="19996"/>
                  </a:lnTo>
                  <a:lnTo>
                    <a:pt x="2742" y="19996"/>
                  </a:lnTo>
                  <a:close/>
                  <a:moveTo>
                    <a:pt x="3431" y="20169"/>
                  </a:moveTo>
                  <a:lnTo>
                    <a:pt x="3547" y="20169"/>
                  </a:lnTo>
                  <a:lnTo>
                    <a:pt x="3547" y="19996"/>
                  </a:lnTo>
                  <a:lnTo>
                    <a:pt x="3431" y="19996"/>
                  </a:lnTo>
                  <a:close/>
                  <a:moveTo>
                    <a:pt x="7904" y="20169"/>
                  </a:moveTo>
                  <a:lnTo>
                    <a:pt x="8018" y="20169"/>
                  </a:lnTo>
                  <a:lnTo>
                    <a:pt x="8018" y="19996"/>
                  </a:lnTo>
                  <a:lnTo>
                    <a:pt x="7904" y="19996"/>
                  </a:lnTo>
                  <a:close/>
                  <a:moveTo>
                    <a:pt x="2398" y="20169"/>
                  </a:moveTo>
                  <a:lnTo>
                    <a:pt x="2514" y="20169"/>
                  </a:lnTo>
                  <a:lnTo>
                    <a:pt x="2514" y="19996"/>
                  </a:lnTo>
                  <a:lnTo>
                    <a:pt x="2398" y="19996"/>
                  </a:lnTo>
                  <a:close/>
                  <a:moveTo>
                    <a:pt x="9094" y="22546"/>
                  </a:moveTo>
                  <a:lnTo>
                    <a:pt x="9094" y="21361"/>
                  </a:lnTo>
                  <a:cubicBezTo>
                    <a:pt x="9094" y="20969"/>
                    <a:pt x="8687" y="20647"/>
                    <a:pt x="8183" y="20647"/>
                  </a:cubicBezTo>
                  <a:cubicBezTo>
                    <a:pt x="7681" y="20647"/>
                    <a:pt x="7271" y="20969"/>
                    <a:pt x="7271" y="21361"/>
                  </a:cubicBezTo>
                  <a:lnTo>
                    <a:pt x="7271" y="22546"/>
                  </a:lnTo>
                  <a:lnTo>
                    <a:pt x="7385" y="22546"/>
                  </a:lnTo>
                  <a:lnTo>
                    <a:pt x="7385" y="21361"/>
                  </a:lnTo>
                  <a:cubicBezTo>
                    <a:pt x="7385" y="21032"/>
                    <a:pt x="7745" y="20764"/>
                    <a:pt x="8183" y="20764"/>
                  </a:cubicBezTo>
                  <a:cubicBezTo>
                    <a:pt x="8623" y="20764"/>
                    <a:pt x="8980" y="21032"/>
                    <a:pt x="8980" y="21361"/>
                  </a:cubicBezTo>
                  <a:lnTo>
                    <a:pt x="8980" y="22546"/>
                  </a:lnTo>
                  <a:close/>
                  <a:moveTo>
                    <a:pt x="2112" y="19984"/>
                  </a:moveTo>
                  <a:lnTo>
                    <a:pt x="3190" y="19984"/>
                  </a:lnTo>
                  <a:lnTo>
                    <a:pt x="3190" y="19996"/>
                  </a:lnTo>
                  <a:lnTo>
                    <a:pt x="3086" y="19996"/>
                  </a:lnTo>
                  <a:lnTo>
                    <a:pt x="3086" y="20169"/>
                  </a:lnTo>
                  <a:lnTo>
                    <a:pt x="3190" y="20169"/>
                  </a:lnTo>
                  <a:lnTo>
                    <a:pt x="3190" y="22543"/>
                  </a:lnTo>
                  <a:lnTo>
                    <a:pt x="3309" y="22543"/>
                  </a:lnTo>
                  <a:lnTo>
                    <a:pt x="3309" y="19984"/>
                  </a:lnTo>
                  <a:lnTo>
                    <a:pt x="4843" y="19984"/>
                  </a:lnTo>
                  <a:lnTo>
                    <a:pt x="4843" y="19996"/>
                  </a:lnTo>
                  <a:lnTo>
                    <a:pt x="4805" y="19996"/>
                  </a:lnTo>
                  <a:lnTo>
                    <a:pt x="4805" y="20169"/>
                  </a:lnTo>
                  <a:lnTo>
                    <a:pt x="4843" y="20169"/>
                  </a:lnTo>
                  <a:lnTo>
                    <a:pt x="4843" y="22543"/>
                  </a:lnTo>
                  <a:lnTo>
                    <a:pt x="4962" y="22543"/>
                  </a:lnTo>
                  <a:lnTo>
                    <a:pt x="4962" y="19984"/>
                  </a:lnTo>
                  <a:lnTo>
                    <a:pt x="6461" y="19984"/>
                  </a:lnTo>
                  <a:lnTo>
                    <a:pt x="6461" y="22543"/>
                  </a:lnTo>
                  <a:lnTo>
                    <a:pt x="6583" y="22543"/>
                  </a:lnTo>
                  <a:lnTo>
                    <a:pt x="6583" y="20169"/>
                  </a:lnTo>
                  <a:lnTo>
                    <a:pt x="6641" y="20169"/>
                  </a:lnTo>
                  <a:lnTo>
                    <a:pt x="6641" y="19996"/>
                  </a:lnTo>
                  <a:lnTo>
                    <a:pt x="6583" y="19996"/>
                  </a:lnTo>
                  <a:lnTo>
                    <a:pt x="6583" y="19984"/>
                  </a:lnTo>
                  <a:lnTo>
                    <a:pt x="9800" y="19984"/>
                  </a:lnTo>
                  <a:lnTo>
                    <a:pt x="9800" y="22543"/>
                  </a:lnTo>
                  <a:lnTo>
                    <a:pt x="9922" y="22543"/>
                  </a:lnTo>
                  <a:lnTo>
                    <a:pt x="9922" y="19984"/>
                  </a:lnTo>
                  <a:lnTo>
                    <a:pt x="11360" y="19984"/>
                  </a:lnTo>
                  <a:lnTo>
                    <a:pt x="11360" y="19996"/>
                  </a:lnTo>
                  <a:lnTo>
                    <a:pt x="11345" y="19996"/>
                  </a:lnTo>
                  <a:lnTo>
                    <a:pt x="11345" y="20169"/>
                  </a:lnTo>
                  <a:lnTo>
                    <a:pt x="11360" y="20169"/>
                  </a:lnTo>
                  <a:lnTo>
                    <a:pt x="11360" y="22543"/>
                  </a:lnTo>
                  <a:lnTo>
                    <a:pt x="11479" y="22543"/>
                  </a:lnTo>
                  <a:lnTo>
                    <a:pt x="11479" y="19984"/>
                  </a:lnTo>
                  <a:lnTo>
                    <a:pt x="12947" y="19984"/>
                  </a:lnTo>
                  <a:lnTo>
                    <a:pt x="12947" y="22543"/>
                  </a:lnTo>
                  <a:lnTo>
                    <a:pt x="13066" y="22543"/>
                  </a:lnTo>
                  <a:lnTo>
                    <a:pt x="13066" y="20169"/>
                  </a:lnTo>
                  <a:lnTo>
                    <a:pt x="13180" y="20169"/>
                  </a:lnTo>
                  <a:lnTo>
                    <a:pt x="13180" y="19996"/>
                  </a:lnTo>
                  <a:lnTo>
                    <a:pt x="13066" y="19996"/>
                  </a:lnTo>
                  <a:lnTo>
                    <a:pt x="13066" y="19984"/>
                  </a:lnTo>
                  <a:lnTo>
                    <a:pt x="14155" y="19984"/>
                  </a:lnTo>
                  <a:lnTo>
                    <a:pt x="14155" y="22528"/>
                  </a:lnTo>
                  <a:lnTo>
                    <a:pt x="14178" y="22528"/>
                  </a:lnTo>
                  <a:lnTo>
                    <a:pt x="15512" y="23055"/>
                  </a:lnTo>
                  <a:lnTo>
                    <a:pt x="15512" y="23055"/>
                  </a:lnTo>
                  <a:lnTo>
                    <a:pt x="15102" y="23581"/>
                  </a:lnTo>
                  <a:lnTo>
                    <a:pt x="1271" y="23581"/>
                  </a:lnTo>
                  <a:lnTo>
                    <a:pt x="795" y="23055"/>
                  </a:lnTo>
                  <a:lnTo>
                    <a:pt x="2096" y="22526"/>
                  </a:lnTo>
                  <a:lnTo>
                    <a:pt x="2114" y="22526"/>
                  </a:lnTo>
                  <a:close/>
                  <a:moveTo>
                    <a:pt x="7433" y="24085"/>
                  </a:moveTo>
                  <a:lnTo>
                    <a:pt x="7550" y="24085"/>
                  </a:lnTo>
                  <a:lnTo>
                    <a:pt x="7550" y="23913"/>
                  </a:lnTo>
                  <a:lnTo>
                    <a:pt x="7433" y="23913"/>
                  </a:lnTo>
                  <a:close/>
                  <a:moveTo>
                    <a:pt x="7783" y="24085"/>
                  </a:moveTo>
                  <a:lnTo>
                    <a:pt x="7897" y="24085"/>
                  </a:lnTo>
                  <a:lnTo>
                    <a:pt x="7897" y="23913"/>
                  </a:lnTo>
                  <a:lnTo>
                    <a:pt x="7783" y="23913"/>
                  </a:lnTo>
                  <a:close/>
                  <a:moveTo>
                    <a:pt x="8127" y="24085"/>
                  </a:moveTo>
                  <a:lnTo>
                    <a:pt x="8243" y="24085"/>
                  </a:lnTo>
                  <a:lnTo>
                    <a:pt x="8243" y="23913"/>
                  </a:lnTo>
                  <a:lnTo>
                    <a:pt x="8127" y="23913"/>
                  </a:lnTo>
                  <a:close/>
                  <a:moveTo>
                    <a:pt x="8474" y="24085"/>
                  </a:moveTo>
                  <a:lnTo>
                    <a:pt x="8588" y="24085"/>
                  </a:lnTo>
                  <a:lnTo>
                    <a:pt x="8588" y="23913"/>
                  </a:lnTo>
                  <a:lnTo>
                    <a:pt x="8474" y="23913"/>
                  </a:lnTo>
                  <a:close/>
                  <a:moveTo>
                    <a:pt x="8818" y="24085"/>
                  </a:moveTo>
                  <a:lnTo>
                    <a:pt x="8935" y="24085"/>
                  </a:lnTo>
                  <a:lnTo>
                    <a:pt x="8935" y="23913"/>
                  </a:lnTo>
                  <a:lnTo>
                    <a:pt x="8818" y="23913"/>
                  </a:lnTo>
                  <a:close/>
                  <a:moveTo>
                    <a:pt x="9162" y="24085"/>
                  </a:moveTo>
                  <a:lnTo>
                    <a:pt x="9279" y="24085"/>
                  </a:lnTo>
                  <a:lnTo>
                    <a:pt x="9279" y="23913"/>
                  </a:lnTo>
                  <a:lnTo>
                    <a:pt x="9162" y="23913"/>
                  </a:lnTo>
                  <a:close/>
                  <a:moveTo>
                    <a:pt x="9856" y="24085"/>
                  </a:moveTo>
                  <a:lnTo>
                    <a:pt x="9970" y="24085"/>
                  </a:lnTo>
                  <a:lnTo>
                    <a:pt x="9970" y="23913"/>
                  </a:lnTo>
                  <a:lnTo>
                    <a:pt x="9856" y="23913"/>
                  </a:lnTo>
                  <a:close/>
                  <a:moveTo>
                    <a:pt x="10200" y="24085"/>
                  </a:moveTo>
                  <a:lnTo>
                    <a:pt x="10317" y="24085"/>
                  </a:lnTo>
                  <a:lnTo>
                    <a:pt x="10317" y="23913"/>
                  </a:lnTo>
                  <a:lnTo>
                    <a:pt x="10200" y="23913"/>
                  </a:lnTo>
                  <a:close/>
                  <a:moveTo>
                    <a:pt x="10547" y="24085"/>
                  </a:moveTo>
                  <a:lnTo>
                    <a:pt x="10661" y="24085"/>
                  </a:lnTo>
                  <a:lnTo>
                    <a:pt x="10661" y="23913"/>
                  </a:lnTo>
                  <a:lnTo>
                    <a:pt x="10547" y="23913"/>
                  </a:lnTo>
                  <a:close/>
                  <a:moveTo>
                    <a:pt x="10892" y="24085"/>
                  </a:moveTo>
                  <a:lnTo>
                    <a:pt x="11008" y="24085"/>
                  </a:lnTo>
                  <a:lnTo>
                    <a:pt x="11008" y="23913"/>
                  </a:lnTo>
                  <a:lnTo>
                    <a:pt x="10892" y="23913"/>
                  </a:lnTo>
                  <a:close/>
                  <a:moveTo>
                    <a:pt x="11585" y="24085"/>
                  </a:moveTo>
                  <a:lnTo>
                    <a:pt x="11699" y="24085"/>
                  </a:lnTo>
                  <a:lnTo>
                    <a:pt x="11699" y="23913"/>
                  </a:lnTo>
                  <a:lnTo>
                    <a:pt x="11585" y="23913"/>
                  </a:lnTo>
                  <a:close/>
                  <a:moveTo>
                    <a:pt x="11930" y="24085"/>
                  </a:moveTo>
                  <a:lnTo>
                    <a:pt x="12046" y="24085"/>
                  </a:lnTo>
                  <a:lnTo>
                    <a:pt x="12046" y="23913"/>
                  </a:lnTo>
                  <a:lnTo>
                    <a:pt x="11930" y="23913"/>
                  </a:lnTo>
                  <a:close/>
                  <a:moveTo>
                    <a:pt x="12276" y="24085"/>
                  </a:moveTo>
                  <a:lnTo>
                    <a:pt x="12390" y="24085"/>
                  </a:lnTo>
                  <a:lnTo>
                    <a:pt x="12390" y="23913"/>
                  </a:lnTo>
                  <a:lnTo>
                    <a:pt x="12276" y="23913"/>
                  </a:lnTo>
                  <a:close/>
                  <a:moveTo>
                    <a:pt x="12968" y="24085"/>
                  </a:moveTo>
                  <a:lnTo>
                    <a:pt x="13082" y="24085"/>
                  </a:lnTo>
                  <a:lnTo>
                    <a:pt x="13082" y="23913"/>
                  </a:lnTo>
                  <a:lnTo>
                    <a:pt x="12968" y="23913"/>
                  </a:lnTo>
                  <a:close/>
                  <a:moveTo>
                    <a:pt x="13312" y="24085"/>
                  </a:moveTo>
                  <a:lnTo>
                    <a:pt x="13428" y="24085"/>
                  </a:lnTo>
                  <a:lnTo>
                    <a:pt x="13428" y="23913"/>
                  </a:lnTo>
                  <a:lnTo>
                    <a:pt x="13312" y="23913"/>
                  </a:lnTo>
                  <a:close/>
                  <a:moveTo>
                    <a:pt x="13659" y="24085"/>
                  </a:moveTo>
                  <a:lnTo>
                    <a:pt x="13775" y="24085"/>
                  </a:lnTo>
                  <a:lnTo>
                    <a:pt x="13775" y="23913"/>
                  </a:lnTo>
                  <a:lnTo>
                    <a:pt x="13656" y="23913"/>
                  </a:lnTo>
                  <a:close/>
                  <a:moveTo>
                    <a:pt x="14003" y="24085"/>
                  </a:moveTo>
                  <a:lnTo>
                    <a:pt x="14120" y="24085"/>
                  </a:lnTo>
                  <a:lnTo>
                    <a:pt x="14120" y="23913"/>
                  </a:lnTo>
                  <a:lnTo>
                    <a:pt x="14006" y="23913"/>
                  </a:lnTo>
                  <a:close/>
                  <a:moveTo>
                    <a:pt x="14697" y="24085"/>
                  </a:moveTo>
                  <a:lnTo>
                    <a:pt x="14811" y="24085"/>
                  </a:lnTo>
                  <a:lnTo>
                    <a:pt x="14811" y="23913"/>
                  </a:lnTo>
                  <a:lnTo>
                    <a:pt x="14697" y="23913"/>
                  </a:lnTo>
                  <a:close/>
                  <a:moveTo>
                    <a:pt x="7089" y="24085"/>
                  </a:moveTo>
                  <a:lnTo>
                    <a:pt x="7205" y="24085"/>
                  </a:lnTo>
                  <a:lnTo>
                    <a:pt x="7205" y="23913"/>
                  </a:lnTo>
                  <a:lnTo>
                    <a:pt x="7089" y="23913"/>
                  </a:lnTo>
                  <a:close/>
                  <a:moveTo>
                    <a:pt x="14350" y="24085"/>
                  </a:moveTo>
                  <a:lnTo>
                    <a:pt x="14464" y="24085"/>
                  </a:lnTo>
                  <a:lnTo>
                    <a:pt x="14464" y="23913"/>
                  </a:lnTo>
                  <a:lnTo>
                    <a:pt x="14350" y="23913"/>
                  </a:lnTo>
                  <a:close/>
                  <a:moveTo>
                    <a:pt x="6054" y="24085"/>
                  </a:moveTo>
                  <a:lnTo>
                    <a:pt x="6167" y="24085"/>
                  </a:lnTo>
                  <a:lnTo>
                    <a:pt x="6167" y="23913"/>
                  </a:lnTo>
                  <a:lnTo>
                    <a:pt x="6054" y="23913"/>
                  </a:lnTo>
                  <a:close/>
                  <a:moveTo>
                    <a:pt x="5707" y="24085"/>
                  </a:moveTo>
                  <a:lnTo>
                    <a:pt x="5823" y="24085"/>
                  </a:lnTo>
                  <a:lnTo>
                    <a:pt x="5823" y="23913"/>
                  </a:lnTo>
                  <a:lnTo>
                    <a:pt x="5707" y="23913"/>
                  </a:lnTo>
                  <a:close/>
                  <a:moveTo>
                    <a:pt x="5362" y="24085"/>
                  </a:moveTo>
                  <a:lnTo>
                    <a:pt x="5476" y="24085"/>
                  </a:lnTo>
                  <a:lnTo>
                    <a:pt x="5476" y="23913"/>
                  </a:lnTo>
                  <a:lnTo>
                    <a:pt x="5362" y="23913"/>
                  </a:lnTo>
                  <a:close/>
                  <a:moveTo>
                    <a:pt x="5016" y="24085"/>
                  </a:moveTo>
                  <a:lnTo>
                    <a:pt x="5132" y="24085"/>
                  </a:lnTo>
                  <a:lnTo>
                    <a:pt x="5132" y="23913"/>
                  </a:lnTo>
                  <a:lnTo>
                    <a:pt x="5016" y="23913"/>
                  </a:lnTo>
                  <a:close/>
                  <a:moveTo>
                    <a:pt x="4324" y="24085"/>
                  </a:moveTo>
                  <a:lnTo>
                    <a:pt x="4441" y="24085"/>
                  </a:lnTo>
                  <a:lnTo>
                    <a:pt x="4441" y="23913"/>
                  </a:lnTo>
                  <a:lnTo>
                    <a:pt x="4324" y="23913"/>
                  </a:lnTo>
                  <a:close/>
                  <a:moveTo>
                    <a:pt x="3980" y="24085"/>
                  </a:moveTo>
                  <a:lnTo>
                    <a:pt x="4094" y="24085"/>
                  </a:lnTo>
                  <a:lnTo>
                    <a:pt x="4094" y="23913"/>
                  </a:lnTo>
                  <a:lnTo>
                    <a:pt x="3980" y="23913"/>
                  </a:lnTo>
                  <a:close/>
                  <a:moveTo>
                    <a:pt x="3286" y="24085"/>
                  </a:moveTo>
                  <a:lnTo>
                    <a:pt x="3403" y="24085"/>
                  </a:lnTo>
                  <a:lnTo>
                    <a:pt x="3403" y="23913"/>
                  </a:lnTo>
                  <a:lnTo>
                    <a:pt x="3289" y="23913"/>
                  </a:lnTo>
                  <a:close/>
                  <a:moveTo>
                    <a:pt x="2942" y="24085"/>
                  </a:moveTo>
                  <a:lnTo>
                    <a:pt x="3059" y="24085"/>
                  </a:lnTo>
                  <a:lnTo>
                    <a:pt x="3059" y="23913"/>
                  </a:lnTo>
                  <a:lnTo>
                    <a:pt x="2942" y="23913"/>
                  </a:lnTo>
                  <a:close/>
                  <a:moveTo>
                    <a:pt x="2595" y="24085"/>
                  </a:moveTo>
                  <a:lnTo>
                    <a:pt x="2712" y="24085"/>
                  </a:lnTo>
                  <a:lnTo>
                    <a:pt x="2712" y="23913"/>
                  </a:lnTo>
                  <a:lnTo>
                    <a:pt x="2595" y="23913"/>
                  </a:lnTo>
                  <a:close/>
                  <a:moveTo>
                    <a:pt x="2251" y="24085"/>
                  </a:moveTo>
                  <a:lnTo>
                    <a:pt x="2365" y="24085"/>
                  </a:lnTo>
                  <a:lnTo>
                    <a:pt x="2365" y="23913"/>
                  </a:lnTo>
                  <a:lnTo>
                    <a:pt x="2251" y="23913"/>
                  </a:lnTo>
                  <a:close/>
                  <a:moveTo>
                    <a:pt x="1902" y="24085"/>
                  </a:moveTo>
                  <a:lnTo>
                    <a:pt x="2018" y="24085"/>
                  </a:lnTo>
                  <a:lnTo>
                    <a:pt x="2018" y="23913"/>
                  </a:lnTo>
                  <a:lnTo>
                    <a:pt x="1902" y="23913"/>
                  </a:lnTo>
                  <a:close/>
                  <a:moveTo>
                    <a:pt x="1557" y="24085"/>
                  </a:moveTo>
                  <a:lnTo>
                    <a:pt x="1674" y="24085"/>
                  </a:lnTo>
                  <a:lnTo>
                    <a:pt x="1674" y="23913"/>
                  </a:lnTo>
                  <a:lnTo>
                    <a:pt x="1557" y="23913"/>
                  </a:lnTo>
                  <a:close/>
                  <a:moveTo>
                    <a:pt x="1269" y="23903"/>
                  </a:moveTo>
                  <a:lnTo>
                    <a:pt x="2099" y="23903"/>
                  </a:lnTo>
                  <a:lnTo>
                    <a:pt x="2099" y="26462"/>
                  </a:lnTo>
                  <a:lnTo>
                    <a:pt x="1269" y="26462"/>
                  </a:lnTo>
                  <a:lnTo>
                    <a:pt x="1269" y="24085"/>
                  </a:lnTo>
                  <a:lnTo>
                    <a:pt x="1327" y="24085"/>
                  </a:lnTo>
                  <a:lnTo>
                    <a:pt x="1327" y="23913"/>
                  </a:lnTo>
                  <a:lnTo>
                    <a:pt x="1269" y="23913"/>
                  </a:lnTo>
                  <a:close/>
                  <a:moveTo>
                    <a:pt x="4669" y="24085"/>
                  </a:moveTo>
                  <a:lnTo>
                    <a:pt x="4783" y="24085"/>
                  </a:lnTo>
                  <a:lnTo>
                    <a:pt x="4783" y="23913"/>
                  </a:lnTo>
                  <a:lnTo>
                    <a:pt x="4669" y="23913"/>
                  </a:lnTo>
                  <a:close/>
                  <a:moveTo>
                    <a:pt x="6398" y="24085"/>
                  </a:moveTo>
                  <a:lnTo>
                    <a:pt x="6512" y="24085"/>
                  </a:lnTo>
                  <a:lnTo>
                    <a:pt x="6512" y="23913"/>
                  </a:lnTo>
                  <a:lnTo>
                    <a:pt x="6398" y="23913"/>
                  </a:lnTo>
                  <a:close/>
                  <a:moveTo>
                    <a:pt x="7378" y="26465"/>
                  </a:moveTo>
                  <a:lnTo>
                    <a:pt x="7378" y="25278"/>
                  </a:lnTo>
                  <a:cubicBezTo>
                    <a:pt x="7378" y="24948"/>
                    <a:pt x="7735" y="24680"/>
                    <a:pt x="8175" y="24680"/>
                  </a:cubicBezTo>
                  <a:cubicBezTo>
                    <a:pt x="8613" y="24680"/>
                    <a:pt x="8970" y="24948"/>
                    <a:pt x="8970" y="25278"/>
                  </a:cubicBezTo>
                  <a:lnTo>
                    <a:pt x="8970" y="26465"/>
                  </a:lnTo>
                  <a:close/>
                  <a:moveTo>
                    <a:pt x="16335" y="26994"/>
                  </a:moveTo>
                  <a:lnTo>
                    <a:pt x="16335" y="26994"/>
                  </a:lnTo>
                  <a:lnTo>
                    <a:pt x="16046" y="27364"/>
                  </a:lnTo>
                  <a:lnTo>
                    <a:pt x="15922" y="27523"/>
                  </a:lnTo>
                  <a:lnTo>
                    <a:pt x="476" y="27523"/>
                  </a:lnTo>
                  <a:lnTo>
                    <a:pt x="0" y="26994"/>
                  </a:lnTo>
                  <a:lnTo>
                    <a:pt x="1302" y="26468"/>
                  </a:lnTo>
                  <a:lnTo>
                    <a:pt x="15130" y="26468"/>
                  </a:lnTo>
                  <a:close/>
                  <a:moveTo>
                    <a:pt x="12089" y="28027"/>
                  </a:moveTo>
                  <a:lnTo>
                    <a:pt x="12203" y="28027"/>
                  </a:lnTo>
                  <a:lnTo>
                    <a:pt x="12203" y="27855"/>
                  </a:lnTo>
                  <a:lnTo>
                    <a:pt x="12089" y="27855"/>
                  </a:lnTo>
                  <a:close/>
                  <a:moveTo>
                    <a:pt x="11403" y="28027"/>
                  </a:moveTo>
                  <a:lnTo>
                    <a:pt x="11517" y="28027"/>
                  </a:lnTo>
                  <a:lnTo>
                    <a:pt x="11517" y="27855"/>
                  </a:lnTo>
                  <a:lnTo>
                    <a:pt x="11403" y="27855"/>
                  </a:lnTo>
                  <a:close/>
                  <a:moveTo>
                    <a:pt x="12778" y="28027"/>
                  </a:moveTo>
                  <a:lnTo>
                    <a:pt x="12892" y="28027"/>
                  </a:lnTo>
                  <a:lnTo>
                    <a:pt x="12892" y="27855"/>
                  </a:lnTo>
                  <a:lnTo>
                    <a:pt x="12778" y="27855"/>
                  </a:lnTo>
                  <a:close/>
                  <a:moveTo>
                    <a:pt x="13464" y="28027"/>
                  </a:moveTo>
                  <a:lnTo>
                    <a:pt x="13578" y="28027"/>
                  </a:lnTo>
                  <a:lnTo>
                    <a:pt x="13578" y="27855"/>
                  </a:lnTo>
                  <a:lnTo>
                    <a:pt x="13464" y="27855"/>
                  </a:lnTo>
                  <a:close/>
                  <a:moveTo>
                    <a:pt x="13806" y="28027"/>
                  </a:moveTo>
                  <a:lnTo>
                    <a:pt x="13920" y="28027"/>
                  </a:lnTo>
                  <a:lnTo>
                    <a:pt x="13920" y="27855"/>
                  </a:lnTo>
                  <a:lnTo>
                    <a:pt x="13806" y="27855"/>
                  </a:lnTo>
                  <a:close/>
                  <a:moveTo>
                    <a:pt x="14150" y="28027"/>
                  </a:moveTo>
                  <a:lnTo>
                    <a:pt x="14264" y="28027"/>
                  </a:lnTo>
                  <a:lnTo>
                    <a:pt x="14264" y="27855"/>
                  </a:lnTo>
                  <a:lnTo>
                    <a:pt x="14150" y="27855"/>
                  </a:lnTo>
                  <a:close/>
                  <a:moveTo>
                    <a:pt x="14492" y="28027"/>
                  </a:moveTo>
                  <a:lnTo>
                    <a:pt x="14608" y="28027"/>
                  </a:lnTo>
                  <a:lnTo>
                    <a:pt x="14608" y="27855"/>
                  </a:lnTo>
                  <a:lnTo>
                    <a:pt x="14492" y="27855"/>
                  </a:lnTo>
                  <a:close/>
                  <a:moveTo>
                    <a:pt x="14836" y="28027"/>
                  </a:moveTo>
                  <a:lnTo>
                    <a:pt x="14950" y="28027"/>
                  </a:lnTo>
                  <a:lnTo>
                    <a:pt x="14950" y="27855"/>
                  </a:lnTo>
                  <a:lnTo>
                    <a:pt x="14836" y="27855"/>
                  </a:lnTo>
                  <a:close/>
                  <a:moveTo>
                    <a:pt x="15180" y="28027"/>
                  </a:moveTo>
                  <a:lnTo>
                    <a:pt x="15294" y="28027"/>
                  </a:lnTo>
                  <a:lnTo>
                    <a:pt x="15294" y="27855"/>
                  </a:lnTo>
                  <a:lnTo>
                    <a:pt x="15180" y="27855"/>
                  </a:lnTo>
                  <a:close/>
                  <a:moveTo>
                    <a:pt x="6598" y="28027"/>
                  </a:moveTo>
                  <a:lnTo>
                    <a:pt x="6712" y="28027"/>
                  </a:lnTo>
                  <a:lnTo>
                    <a:pt x="6712" y="27855"/>
                  </a:lnTo>
                  <a:lnTo>
                    <a:pt x="6600" y="27855"/>
                  </a:lnTo>
                  <a:close/>
                  <a:moveTo>
                    <a:pt x="6254" y="28027"/>
                  </a:moveTo>
                  <a:lnTo>
                    <a:pt x="6367" y="28027"/>
                  </a:lnTo>
                  <a:lnTo>
                    <a:pt x="6367" y="27855"/>
                  </a:lnTo>
                  <a:lnTo>
                    <a:pt x="6254" y="27855"/>
                  </a:lnTo>
                  <a:close/>
                  <a:moveTo>
                    <a:pt x="5567" y="28027"/>
                  </a:moveTo>
                  <a:lnTo>
                    <a:pt x="5681" y="28027"/>
                  </a:lnTo>
                  <a:lnTo>
                    <a:pt x="5681" y="27855"/>
                  </a:lnTo>
                  <a:lnTo>
                    <a:pt x="5567" y="27855"/>
                  </a:lnTo>
                  <a:close/>
                  <a:moveTo>
                    <a:pt x="5223" y="28027"/>
                  </a:moveTo>
                  <a:lnTo>
                    <a:pt x="5337" y="28027"/>
                  </a:lnTo>
                  <a:lnTo>
                    <a:pt x="5337" y="27855"/>
                  </a:lnTo>
                  <a:lnTo>
                    <a:pt x="5223" y="27855"/>
                  </a:lnTo>
                  <a:close/>
                  <a:moveTo>
                    <a:pt x="4881" y="28027"/>
                  </a:moveTo>
                  <a:lnTo>
                    <a:pt x="4995" y="28027"/>
                  </a:lnTo>
                  <a:lnTo>
                    <a:pt x="4995" y="27855"/>
                  </a:lnTo>
                  <a:lnTo>
                    <a:pt x="4881" y="27855"/>
                  </a:lnTo>
                  <a:close/>
                  <a:moveTo>
                    <a:pt x="4195" y="28027"/>
                  </a:moveTo>
                  <a:lnTo>
                    <a:pt x="4309" y="28027"/>
                  </a:lnTo>
                  <a:lnTo>
                    <a:pt x="4309" y="27855"/>
                  </a:lnTo>
                  <a:lnTo>
                    <a:pt x="4195" y="27855"/>
                  </a:lnTo>
                  <a:close/>
                  <a:moveTo>
                    <a:pt x="3851" y="28027"/>
                  </a:moveTo>
                  <a:lnTo>
                    <a:pt x="3965" y="28027"/>
                  </a:lnTo>
                  <a:lnTo>
                    <a:pt x="3965" y="27855"/>
                  </a:lnTo>
                  <a:lnTo>
                    <a:pt x="3851" y="27855"/>
                  </a:lnTo>
                  <a:close/>
                  <a:moveTo>
                    <a:pt x="3507" y="28027"/>
                  </a:moveTo>
                  <a:lnTo>
                    <a:pt x="3623" y="28027"/>
                  </a:lnTo>
                  <a:lnTo>
                    <a:pt x="3623" y="27855"/>
                  </a:lnTo>
                  <a:lnTo>
                    <a:pt x="3507" y="27855"/>
                  </a:lnTo>
                  <a:close/>
                  <a:moveTo>
                    <a:pt x="10717" y="28027"/>
                  </a:moveTo>
                  <a:lnTo>
                    <a:pt x="10831" y="28027"/>
                  </a:lnTo>
                  <a:lnTo>
                    <a:pt x="10831" y="27855"/>
                  </a:lnTo>
                  <a:lnTo>
                    <a:pt x="10717" y="27855"/>
                  </a:lnTo>
                  <a:close/>
                  <a:moveTo>
                    <a:pt x="2821" y="28027"/>
                  </a:moveTo>
                  <a:lnTo>
                    <a:pt x="2934" y="28027"/>
                  </a:lnTo>
                  <a:lnTo>
                    <a:pt x="2934" y="27855"/>
                  </a:lnTo>
                  <a:lnTo>
                    <a:pt x="2821" y="27855"/>
                  </a:lnTo>
                  <a:close/>
                  <a:moveTo>
                    <a:pt x="2479" y="28027"/>
                  </a:moveTo>
                  <a:lnTo>
                    <a:pt x="2593" y="28027"/>
                  </a:lnTo>
                  <a:lnTo>
                    <a:pt x="2593" y="27855"/>
                  </a:lnTo>
                  <a:lnTo>
                    <a:pt x="2479" y="27855"/>
                  </a:lnTo>
                  <a:close/>
                  <a:moveTo>
                    <a:pt x="2134" y="28027"/>
                  </a:moveTo>
                  <a:lnTo>
                    <a:pt x="2248" y="28027"/>
                  </a:lnTo>
                  <a:lnTo>
                    <a:pt x="2248" y="27855"/>
                  </a:lnTo>
                  <a:lnTo>
                    <a:pt x="2134" y="27855"/>
                  </a:lnTo>
                  <a:close/>
                  <a:moveTo>
                    <a:pt x="1790" y="28027"/>
                  </a:moveTo>
                  <a:lnTo>
                    <a:pt x="1907" y="28027"/>
                  </a:lnTo>
                  <a:lnTo>
                    <a:pt x="1907" y="27855"/>
                  </a:lnTo>
                  <a:lnTo>
                    <a:pt x="1790" y="27855"/>
                  </a:lnTo>
                  <a:close/>
                  <a:moveTo>
                    <a:pt x="1104" y="28027"/>
                  </a:moveTo>
                  <a:lnTo>
                    <a:pt x="1221" y="28027"/>
                  </a:lnTo>
                  <a:lnTo>
                    <a:pt x="1221" y="27855"/>
                  </a:lnTo>
                  <a:lnTo>
                    <a:pt x="1104" y="27855"/>
                  </a:lnTo>
                  <a:close/>
                  <a:moveTo>
                    <a:pt x="762" y="28027"/>
                  </a:moveTo>
                  <a:lnTo>
                    <a:pt x="876" y="28027"/>
                  </a:lnTo>
                  <a:lnTo>
                    <a:pt x="876" y="27855"/>
                  </a:lnTo>
                  <a:lnTo>
                    <a:pt x="762" y="27855"/>
                  </a:lnTo>
                  <a:close/>
                  <a:moveTo>
                    <a:pt x="15522" y="28027"/>
                  </a:moveTo>
                  <a:lnTo>
                    <a:pt x="15636" y="28027"/>
                  </a:lnTo>
                  <a:lnTo>
                    <a:pt x="15636" y="27855"/>
                  </a:lnTo>
                  <a:lnTo>
                    <a:pt x="15525" y="27855"/>
                  </a:lnTo>
                  <a:close/>
                  <a:moveTo>
                    <a:pt x="10031" y="28027"/>
                  </a:moveTo>
                  <a:lnTo>
                    <a:pt x="10145" y="28027"/>
                  </a:lnTo>
                  <a:lnTo>
                    <a:pt x="10145" y="27855"/>
                  </a:lnTo>
                  <a:lnTo>
                    <a:pt x="10028" y="27855"/>
                  </a:lnTo>
                  <a:close/>
                  <a:moveTo>
                    <a:pt x="9687" y="28027"/>
                  </a:moveTo>
                  <a:lnTo>
                    <a:pt x="9800" y="28027"/>
                  </a:lnTo>
                  <a:lnTo>
                    <a:pt x="9800" y="27855"/>
                  </a:lnTo>
                  <a:lnTo>
                    <a:pt x="9687" y="27855"/>
                  </a:lnTo>
                  <a:close/>
                  <a:moveTo>
                    <a:pt x="9345" y="28027"/>
                  </a:moveTo>
                  <a:lnTo>
                    <a:pt x="9459" y="28027"/>
                  </a:lnTo>
                  <a:lnTo>
                    <a:pt x="9459" y="27855"/>
                  </a:lnTo>
                  <a:lnTo>
                    <a:pt x="9345" y="27855"/>
                  </a:lnTo>
                  <a:close/>
                  <a:moveTo>
                    <a:pt x="9000" y="28027"/>
                  </a:moveTo>
                  <a:lnTo>
                    <a:pt x="9114" y="28027"/>
                  </a:lnTo>
                  <a:lnTo>
                    <a:pt x="9114" y="27855"/>
                  </a:lnTo>
                  <a:lnTo>
                    <a:pt x="9000" y="27855"/>
                  </a:lnTo>
                  <a:close/>
                  <a:moveTo>
                    <a:pt x="8656" y="28027"/>
                  </a:moveTo>
                  <a:lnTo>
                    <a:pt x="8773" y="28027"/>
                  </a:lnTo>
                  <a:lnTo>
                    <a:pt x="8773" y="27855"/>
                  </a:lnTo>
                  <a:lnTo>
                    <a:pt x="8656" y="27855"/>
                  </a:lnTo>
                  <a:close/>
                  <a:moveTo>
                    <a:pt x="8314" y="28027"/>
                  </a:moveTo>
                  <a:lnTo>
                    <a:pt x="8428" y="28027"/>
                  </a:lnTo>
                  <a:lnTo>
                    <a:pt x="8428" y="27855"/>
                  </a:lnTo>
                  <a:lnTo>
                    <a:pt x="8314" y="27855"/>
                  </a:lnTo>
                  <a:close/>
                  <a:moveTo>
                    <a:pt x="7970" y="28027"/>
                  </a:moveTo>
                  <a:lnTo>
                    <a:pt x="8084" y="28027"/>
                  </a:lnTo>
                  <a:lnTo>
                    <a:pt x="8084" y="27855"/>
                  </a:lnTo>
                  <a:lnTo>
                    <a:pt x="7970" y="27855"/>
                  </a:lnTo>
                  <a:close/>
                  <a:moveTo>
                    <a:pt x="7626" y="28027"/>
                  </a:moveTo>
                  <a:lnTo>
                    <a:pt x="7742" y="28027"/>
                  </a:lnTo>
                  <a:lnTo>
                    <a:pt x="7742" y="27855"/>
                  </a:lnTo>
                  <a:lnTo>
                    <a:pt x="7626" y="27855"/>
                  </a:lnTo>
                  <a:close/>
                  <a:moveTo>
                    <a:pt x="6940" y="28027"/>
                  </a:moveTo>
                  <a:lnTo>
                    <a:pt x="7056" y="28027"/>
                  </a:lnTo>
                  <a:lnTo>
                    <a:pt x="7056" y="27855"/>
                  </a:lnTo>
                  <a:lnTo>
                    <a:pt x="6940" y="27855"/>
                  </a:lnTo>
                  <a:close/>
                  <a:moveTo>
                    <a:pt x="474" y="27842"/>
                  </a:moveTo>
                  <a:lnTo>
                    <a:pt x="1527" y="27842"/>
                  </a:lnTo>
                  <a:lnTo>
                    <a:pt x="1527" y="27855"/>
                  </a:lnTo>
                  <a:lnTo>
                    <a:pt x="1448" y="27855"/>
                  </a:lnTo>
                  <a:lnTo>
                    <a:pt x="1448" y="28027"/>
                  </a:lnTo>
                  <a:lnTo>
                    <a:pt x="1527" y="28027"/>
                  </a:lnTo>
                  <a:lnTo>
                    <a:pt x="1527" y="30399"/>
                  </a:lnTo>
                  <a:lnTo>
                    <a:pt x="474" y="30399"/>
                  </a:lnTo>
                  <a:lnTo>
                    <a:pt x="474" y="28027"/>
                  </a:lnTo>
                  <a:lnTo>
                    <a:pt x="532" y="28027"/>
                  </a:lnTo>
                  <a:lnTo>
                    <a:pt x="532" y="27855"/>
                  </a:lnTo>
                  <a:lnTo>
                    <a:pt x="474" y="27855"/>
                  </a:lnTo>
                  <a:close/>
                  <a:moveTo>
                    <a:pt x="15866" y="28027"/>
                  </a:moveTo>
                  <a:lnTo>
                    <a:pt x="15922" y="28027"/>
                  </a:lnTo>
                  <a:lnTo>
                    <a:pt x="15922" y="27855"/>
                  </a:lnTo>
                  <a:lnTo>
                    <a:pt x="15866" y="27855"/>
                  </a:lnTo>
                  <a:close/>
                  <a:moveTo>
                    <a:pt x="11059" y="28027"/>
                  </a:moveTo>
                  <a:lnTo>
                    <a:pt x="11175" y="28027"/>
                  </a:lnTo>
                  <a:lnTo>
                    <a:pt x="11175" y="27855"/>
                  </a:lnTo>
                  <a:lnTo>
                    <a:pt x="11061" y="27855"/>
                  </a:lnTo>
                  <a:close/>
                  <a:moveTo>
                    <a:pt x="3165" y="28027"/>
                  </a:moveTo>
                  <a:lnTo>
                    <a:pt x="3279" y="28027"/>
                  </a:lnTo>
                  <a:lnTo>
                    <a:pt x="3279" y="27855"/>
                  </a:lnTo>
                  <a:lnTo>
                    <a:pt x="3165" y="27855"/>
                  </a:lnTo>
                  <a:close/>
                  <a:moveTo>
                    <a:pt x="12433" y="28027"/>
                  </a:moveTo>
                  <a:lnTo>
                    <a:pt x="12550" y="28027"/>
                  </a:lnTo>
                  <a:lnTo>
                    <a:pt x="12550" y="27855"/>
                  </a:lnTo>
                  <a:lnTo>
                    <a:pt x="12433" y="27855"/>
                  </a:lnTo>
                  <a:close/>
                  <a:moveTo>
                    <a:pt x="14740" y="30402"/>
                  </a:moveTo>
                  <a:lnTo>
                    <a:pt x="15925" y="30402"/>
                  </a:lnTo>
                  <a:lnTo>
                    <a:pt x="15925" y="27842"/>
                  </a:lnTo>
                  <a:lnTo>
                    <a:pt x="14740" y="27842"/>
                  </a:lnTo>
                  <a:close/>
                  <a:moveTo>
                    <a:pt x="1648" y="30402"/>
                  </a:moveTo>
                  <a:lnTo>
                    <a:pt x="2960" y="30402"/>
                  </a:lnTo>
                  <a:lnTo>
                    <a:pt x="2960" y="27842"/>
                  </a:lnTo>
                  <a:lnTo>
                    <a:pt x="1648" y="27842"/>
                  </a:lnTo>
                  <a:close/>
                  <a:moveTo>
                    <a:pt x="3079" y="30402"/>
                  </a:moveTo>
                  <a:lnTo>
                    <a:pt x="4421" y="30402"/>
                  </a:lnTo>
                  <a:lnTo>
                    <a:pt x="4421" y="27842"/>
                  </a:lnTo>
                  <a:lnTo>
                    <a:pt x="3079" y="27842"/>
                  </a:lnTo>
                  <a:close/>
                  <a:moveTo>
                    <a:pt x="5914" y="30402"/>
                  </a:moveTo>
                  <a:lnTo>
                    <a:pt x="4542" y="30402"/>
                  </a:lnTo>
                  <a:lnTo>
                    <a:pt x="4542" y="28027"/>
                  </a:lnTo>
                  <a:lnTo>
                    <a:pt x="4654" y="28027"/>
                  </a:lnTo>
                  <a:lnTo>
                    <a:pt x="4654" y="27855"/>
                  </a:lnTo>
                  <a:lnTo>
                    <a:pt x="4542" y="27855"/>
                  </a:lnTo>
                  <a:lnTo>
                    <a:pt x="4542" y="27845"/>
                  </a:lnTo>
                  <a:lnTo>
                    <a:pt x="5917" y="27845"/>
                  </a:lnTo>
                  <a:lnTo>
                    <a:pt x="5917" y="27855"/>
                  </a:lnTo>
                  <a:lnTo>
                    <a:pt x="5912" y="27855"/>
                  </a:lnTo>
                  <a:lnTo>
                    <a:pt x="5912" y="28027"/>
                  </a:lnTo>
                  <a:lnTo>
                    <a:pt x="5917" y="28027"/>
                  </a:lnTo>
                  <a:close/>
                  <a:moveTo>
                    <a:pt x="7375" y="30402"/>
                  </a:moveTo>
                  <a:lnTo>
                    <a:pt x="6033" y="30402"/>
                  </a:lnTo>
                  <a:lnTo>
                    <a:pt x="6033" y="27842"/>
                  </a:lnTo>
                  <a:lnTo>
                    <a:pt x="7375" y="27842"/>
                  </a:lnTo>
                  <a:lnTo>
                    <a:pt x="7375" y="27855"/>
                  </a:lnTo>
                  <a:lnTo>
                    <a:pt x="7284" y="27855"/>
                  </a:lnTo>
                  <a:lnTo>
                    <a:pt x="7284" y="28027"/>
                  </a:lnTo>
                  <a:lnTo>
                    <a:pt x="7375" y="28027"/>
                  </a:lnTo>
                  <a:close/>
                  <a:moveTo>
                    <a:pt x="8806" y="27842"/>
                  </a:moveTo>
                  <a:lnTo>
                    <a:pt x="8806" y="30402"/>
                  </a:lnTo>
                  <a:lnTo>
                    <a:pt x="8168" y="30402"/>
                  </a:lnTo>
                  <a:lnTo>
                    <a:pt x="8168" y="30402"/>
                  </a:lnTo>
                  <a:lnTo>
                    <a:pt x="7494" y="30402"/>
                  </a:lnTo>
                  <a:lnTo>
                    <a:pt x="7494" y="27845"/>
                  </a:lnTo>
                  <a:close/>
                  <a:moveTo>
                    <a:pt x="8925" y="30402"/>
                  </a:moveTo>
                  <a:lnTo>
                    <a:pt x="10266" y="30402"/>
                  </a:lnTo>
                  <a:lnTo>
                    <a:pt x="10266" y="27842"/>
                  </a:lnTo>
                  <a:lnTo>
                    <a:pt x="8925" y="27842"/>
                  </a:lnTo>
                  <a:close/>
                  <a:moveTo>
                    <a:pt x="11760" y="30402"/>
                  </a:moveTo>
                  <a:lnTo>
                    <a:pt x="10388" y="30402"/>
                  </a:lnTo>
                  <a:lnTo>
                    <a:pt x="10388" y="28027"/>
                  </a:lnTo>
                  <a:lnTo>
                    <a:pt x="10489" y="28027"/>
                  </a:lnTo>
                  <a:lnTo>
                    <a:pt x="10489" y="27855"/>
                  </a:lnTo>
                  <a:lnTo>
                    <a:pt x="10388" y="27855"/>
                  </a:lnTo>
                  <a:lnTo>
                    <a:pt x="10388" y="27842"/>
                  </a:lnTo>
                  <a:lnTo>
                    <a:pt x="11763" y="27842"/>
                  </a:lnTo>
                  <a:lnTo>
                    <a:pt x="11763" y="27855"/>
                  </a:lnTo>
                  <a:lnTo>
                    <a:pt x="11747" y="27855"/>
                  </a:lnTo>
                  <a:lnTo>
                    <a:pt x="11747" y="28027"/>
                  </a:lnTo>
                  <a:lnTo>
                    <a:pt x="11763" y="28027"/>
                  </a:lnTo>
                  <a:close/>
                  <a:moveTo>
                    <a:pt x="13160" y="30402"/>
                  </a:moveTo>
                  <a:lnTo>
                    <a:pt x="11882" y="30402"/>
                  </a:lnTo>
                  <a:lnTo>
                    <a:pt x="11882" y="27842"/>
                  </a:lnTo>
                  <a:lnTo>
                    <a:pt x="13160" y="27842"/>
                  </a:lnTo>
                  <a:lnTo>
                    <a:pt x="13160" y="27855"/>
                  </a:lnTo>
                  <a:lnTo>
                    <a:pt x="13120" y="27855"/>
                  </a:lnTo>
                  <a:lnTo>
                    <a:pt x="13120" y="28027"/>
                  </a:lnTo>
                  <a:lnTo>
                    <a:pt x="13160" y="28027"/>
                  </a:lnTo>
                  <a:close/>
                  <a:moveTo>
                    <a:pt x="13279" y="30402"/>
                  </a:moveTo>
                  <a:lnTo>
                    <a:pt x="14621" y="30402"/>
                  </a:lnTo>
                  <a:lnTo>
                    <a:pt x="14621" y="27842"/>
                  </a:lnTo>
                  <a:lnTo>
                    <a:pt x="13279" y="278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2458;p73">
              <a:extLst>
                <a:ext uri="{FF2B5EF4-FFF2-40B4-BE49-F238E27FC236}">
                  <a16:creationId xmlns:a16="http://schemas.microsoft.com/office/drawing/2014/main" id="{DE875E47-CD62-ADB3-CA2D-452EF4881338}"/>
                </a:ext>
              </a:extLst>
            </p:cNvPr>
            <p:cNvGrpSpPr/>
            <p:nvPr/>
          </p:nvGrpSpPr>
          <p:grpSpPr>
            <a:xfrm>
              <a:off x="419920" y="1500224"/>
              <a:ext cx="1309671" cy="3643287"/>
              <a:chOff x="5199350" y="4536775"/>
              <a:chExt cx="280750" cy="781000"/>
            </a:xfrm>
          </p:grpSpPr>
          <p:sp>
            <p:nvSpPr>
              <p:cNvPr id="12" name="Google Shape;2459;p73">
                <a:extLst>
                  <a:ext uri="{FF2B5EF4-FFF2-40B4-BE49-F238E27FC236}">
                    <a16:creationId xmlns:a16="http://schemas.microsoft.com/office/drawing/2014/main" id="{D3E1526A-9FB4-D4E9-B855-E3899A9ABB35}"/>
                  </a:ext>
                </a:extLst>
              </p:cNvPr>
              <p:cNvSpPr/>
              <p:nvPr/>
            </p:nvSpPr>
            <p:spPr>
              <a:xfrm>
                <a:off x="5205300" y="4930325"/>
                <a:ext cx="273850" cy="312500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12500" extrusionOk="0">
                    <a:moveTo>
                      <a:pt x="105" y="1"/>
                    </a:moveTo>
                    <a:cubicBezTo>
                      <a:pt x="67" y="441"/>
                      <a:pt x="31" y="889"/>
                      <a:pt x="1" y="1342"/>
                    </a:cubicBezTo>
                    <a:lnTo>
                      <a:pt x="10902" y="12500"/>
                    </a:lnTo>
                    <a:cubicBezTo>
                      <a:pt x="10923" y="12036"/>
                      <a:pt x="10938" y="11571"/>
                      <a:pt x="10953" y="11100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460;p73">
                <a:extLst>
                  <a:ext uri="{FF2B5EF4-FFF2-40B4-BE49-F238E27FC236}">
                    <a16:creationId xmlns:a16="http://schemas.microsoft.com/office/drawing/2014/main" id="{34BF2B44-B55F-5739-CC19-9C31EE32C9B6}"/>
                  </a:ext>
                </a:extLst>
              </p:cNvPr>
              <p:cNvSpPr/>
              <p:nvPr/>
            </p:nvSpPr>
            <p:spPr>
              <a:xfrm>
                <a:off x="5210825" y="4866975"/>
                <a:ext cx="269275" cy="30787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315" extrusionOk="0">
                    <a:moveTo>
                      <a:pt x="142" y="0"/>
                    </a:moveTo>
                    <a:cubicBezTo>
                      <a:pt x="91" y="428"/>
                      <a:pt x="43" y="861"/>
                      <a:pt x="0" y="1304"/>
                    </a:cubicBezTo>
                    <a:lnTo>
                      <a:pt x="10760" y="12315"/>
                    </a:lnTo>
                    <a:cubicBezTo>
                      <a:pt x="10765" y="11836"/>
                      <a:pt x="10770" y="11358"/>
                      <a:pt x="10770" y="10877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461;p73">
                <a:extLst>
                  <a:ext uri="{FF2B5EF4-FFF2-40B4-BE49-F238E27FC236}">
                    <a16:creationId xmlns:a16="http://schemas.microsoft.com/office/drawing/2014/main" id="{62CBA228-B999-D9C2-7263-3D847DFE664D}"/>
                  </a:ext>
                </a:extLst>
              </p:cNvPr>
              <p:cNvSpPr/>
              <p:nvPr/>
            </p:nvSpPr>
            <p:spPr>
              <a:xfrm>
                <a:off x="5201575" y="4995525"/>
                <a:ext cx="2747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0991" h="12538" extrusionOk="0">
                    <a:moveTo>
                      <a:pt x="69" y="0"/>
                    </a:moveTo>
                    <a:cubicBezTo>
                      <a:pt x="44" y="456"/>
                      <a:pt x="21" y="914"/>
                      <a:pt x="0" y="1380"/>
                    </a:cubicBezTo>
                    <a:lnTo>
                      <a:pt x="10905" y="12537"/>
                    </a:lnTo>
                    <a:cubicBezTo>
                      <a:pt x="10937" y="12089"/>
                      <a:pt x="10965" y="11636"/>
                      <a:pt x="10991" y="11178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462;p73">
                <a:extLst>
                  <a:ext uri="{FF2B5EF4-FFF2-40B4-BE49-F238E27FC236}">
                    <a16:creationId xmlns:a16="http://schemas.microsoft.com/office/drawing/2014/main" id="{01E22252-632F-7CA9-8E95-56EEAB7784F9}"/>
                  </a:ext>
                </a:extLst>
              </p:cNvPr>
              <p:cNvSpPr/>
              <p:nvPr/>
            </p:nvSpPr>
            <p:spPr>
              <a:xfrm>
                <a:off x="5199350" y="5131275"/>
                <a:ext cx="182325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7460" extrusionOk="0">
                    <a:moveTo>
                      <a:pt x="1" y="1"/>
                    </a:moveTo>
                    <a:lnTo>
                      <a:pt x="1" y="234"/>
                    </a:lnTo>
                    <a:cubicBezTo>
                      <a:pt x="1" y="646"/>
                      <a:pt x="6" y="1054"/>
                      <a:pt x="11" y="1459"/>
                    </a:cubicBezTo>
                    <a:lnTo>
                      <a:pt x="5874" y="7459"/>
                    </a:lnTo>
                    <a:lnTo>
                      <a:pt x="7292" y="745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463;p73">
                <a:extLst>
                  <a:ext uri="{FF2B5EF4-FFF2-40B4-BE49-F238E27FC236}">
                    <a16:creationId xmlns:a16="http://schemas.microsoft.com/office/drawing/2014/main" id="{F3F560F0-D53F-0630-AF34-8CA534C4D3EE}"/>
                  </a:ext>
                </a:extLst>
              </p:cNvPr>
              <p:cNvSpPr/>
              <p:nvPr/>
            </p:nvSpPr>
            <p:spPr>
              <a:xfrm>
                <a:off x="5200175" y="5202050"/>
                <a:ext cx="113125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6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" y="507"/>
                      <a:pt x="31" y="1008"/>
                      <a:pt x="51" y="1502"/>
                    </a:cubicBezTo>
                    <a:lnTo>
                      <a:pt x="3107" y="4628"/>
                    </a:lnTo>
                    <a:lnTo>
                      <a:pt x="4525" y="46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464;p73">
                <a:extLst>
                  <a:ext uri="{FF2B5EF4-FFF2-40B4-BE49-F238E27FC236}">
                    <a16:creationId xmlns:a16="http://schemas.microsoft.com/office/drawing/2014/main" id="{4B7000B6-C348-4BEB-9E35-F1224CF78F83}"/>
                  </a:ext>
                </a:extLst>
              </p:cNvPr>
              <p:cNvSpPr/>
              <p:nvPr/>
            </p:nvSpPr>
            <p:spPr>
              <a:xfrm>
                <a:off x="5218100" y="4805650"/>
                <a:ext cx="261800" cy="299325"/>
              </a:xfrm>
              <a:custGeom>
                <a:avLst/>
                <a:gdLst/>
                <a:ahLst/>
                <a:cxnLst/>
                <a:rect l="l" t="t" r="r" b="b"/>
                <a:pathLst>
                  <a:path w="10472" h="11973" extrusionOk="0">
                    <a:moveTo>
                      <a:pt x="185" y="0"/>
                    </a:moveTo>
                    <a:cubicBezTo>
                      <a:pt x="122" y="413"/>
                      <a:pt x="61" y="833"/>
                      <a:pt x="0" y="1261"/>
                    </a:cubicBezTo>
                    <a:lnTo>
                      <a:pt x="10471" y="11973"/>
                    </a:lnTo>
                    <a:cubicBezTo>
                      <a:pt x="10464" y="11476"/>
                      <a:pt x="10454" y="10983"/>
                      <a:pt x="10441" y="10494"/>
                    </a:cubicBez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465;p73">
                <a:extLst>
                  <a:ext uri="{FF2B5EF4-FFF2-40B4-BE49-F238E27FC236}">
                    <a16:creationId xmlns:a16="http://schemas.microsoft.com/office/drawing/2014/main" id="{EEB04860-F46B-4F92-775B-03095690B87B}"/>
                  </a:ext>
                </a:extLst>
              </p:cNvPr>
              <p:cNvSpPr/>
              <p:nvPr/>
            </p:nvSpPr>
            <p:spPr>
              <a:xfrm>
                <a:off x="5199675" y="5062475"/>
                <a:ext cx="250225" cy="255300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10212" extrusionOk="0">
                    <a:moveTo>
                      <a:pt x="31" y="1"/>
                    </a:moveTo>
                    <a:cubicBezTo>
                      <a:pt x="18" y="469"/>
                      <a:pt x="8" y="943"/>
                      <a:pt x="1" y="1419"/>
                    </a:cubicBezTo>
                    <a:lnTo>
                      <a:pt x="8593" y="10211"/>
                    </a:lnTo>
                    <a:lnTo>
                      <a:pt x="10008" y="1021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466;p73">
                <a:extLst>
                  <a:ext uri="{FF2B5EF4-FFF2-40B4-BE49-F238E27FC236}">
                    <a16:creationId xmlns:a16="http://schemas.microsoft.com/office/drawing/2014/main" id="{ED3ABEF3-833D-56E8-4CF3-DAAF33B7AFFD}"/>
                  </a:ext>
                </a:extLst>
              </p:cNvPr>
              <p:cNvSpPr/>
              <p:nvPr/>
            </p:nvSpPr>
            <p:spPr>
              <a:xfrm>
                <a:off x="5407650" y="4681600"/>
                <a:ext cx="31625" cy="32300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292" extrusionOk="0">
                    <a:moveTo>
                      <a:pt x="1" y="0"/>
                    </a:moveTo>
                    <a:lnTo>
                      <a:pt x="1264" y="1291"/>
                    </a:lnTo>
                    <a:cubicBezTo>
                      <a:pt x="1158" y="843"/>
                      <a:pt x="1051" y="413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467;p73">
                <a:extLst>
                  <a:ext uri="{FF2B5EF4-FFF2-40B4-BE49-F238E27FC236}">
                    <a16:creationId xmlns:a16="http://schemas.microsoft.com/office/drawing/2014/main" id="{2D914ED7-5536-0326-3D9E-C1A34FCC80FB}"/>
                  </a:ext>
                </a:extLst>
              </p:cNvPr>
              <p:cNvSpPr/>
              <p:nvPr/>
            </p:nvSpPr>
            <p:spPr>
              <a:xfrm>
                <a:off x="5255125" y="4536775"/>
                <a:ext cx="16920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4852" extrusionOk="0">
                    <a:moveTo>
                      <a:pt x="3383" y="0"/>
                    </a:moveTo>
                    <a:cubicBezTo>
                      <a:pt x="2112" y="0"/>
                      <a:pt x="942" y="1808"/>
                      <a:pt x="0" y="4851"/>
                    </a:cubicBezTo>
                    <a:lnTo>
                      <a:pt x="6768" y="4851"/>
                    </a:lnTo>
                    <a:cubicBezTo>
                      <a:pt x="5826" y="1808"/>
                      <a:pt x="4654" y="0"/>
                      <a:pt x="3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468;p73">
                <a:extLst>
                  <a:ext uri="{FF2B5EF4-FFF2-40B4-BE49-F238E27FC236}">
                    <a16:creationId xmlns:a16="http://schemas.microsoft.com/office/drawing/2014/main" id="{F7D573B3-8C34-52BB-6619-C6AC0A564F41}"/>
                  </a:ext>
                </a:extLst>
              </p:cNvPr>
              <p:cNvSpPr/>
              <p:nvPr/>
            </p:nvSpPr>
            <p:spPr>
              <a:xfrm>
                <a:off x="5203100" y="5274950"/>
                <a:ext cx="418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713" extrusionOk="0">
                    <a:moveTo>
                      <a:pt x="0" y="1"/>
                    </a:moveTo>
                    <a:cubicBezTo>
                      <a:pt x="33" y="581"/>
                      <a:pt x="69" y="1150"/>
                      <a:pt x="109" y="1712"/>
                    </a:cubicBezTo>
                    <a:lnTo>
                      <a:pt x="1674" y="17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469;p73">
                <a:extLst>
                  <a:ext uri="{FF2B5EF4-FFF2-40B4-BE49-F238E27FC236}">
                    <a16:creationId xmlns:a16="http://schemas.microsoft.com/office/drawing/2014/main" id="{FA489E65-A79F-FCAC-3A0F-9ADA287839C8}"/>
                  </a:ext>
                </a:extLst>
              </p:cNvPr>
              <p:cNvSpPr/>
              <p:nvPr/>
            </p:nvSpPr>
            <p:spPr>
              <a:xfrm>
                <a:off x="5339375" y="4681600"/>
                <a:ext cx="1166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4773" extrusionOk="0">
                    <a:moveTo>
                      <a:pt x="0" y="0"/>
                    </a:moveTo>
                    <a:lnTo>
                      <a:pt x="4666" y="4772"/>
                    </a:lnTo>
                    <a:cubicBezTo>
                      <a:pt x="4570" y="4165"/>
                      <a:pt x="4466" y="3577"/>
                      <a:pt x="4357" y="3010"/>
                    </a:cubicBezTo>
                    <a:lnTo>
                      <a:pt x="14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470;p73">
                <a:extLst>
                  <a:ext uri="{FF2B5EF4-FFF2-40B4-BE49-F238E27FC236}">
                    <a16:creationId xmlns:a16="http://schemas.microsoft.com/office/drawing/2014/main" id="{E44C4AE0-732C-D661-8463-538EC2E1FB46}"/>
                  </a:ext>
                </a:extLst>
              </p:cNvPr>
              <p:cNvSpPr/>
              <p:nvPr/>
            </p:nvSpPr>
            <p:spPr>
              <a:xfrm>
                <a:off x="5239050" y="4689750"/>
                <a:ext cx="2347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0771" extrusionOk="0">
                    <a:moveTo>
                      <a:pt x="284" y="1"/>
                    </a:moveTo>
                    <a:cubicBezTo>
                      <a:pt x="185" y="373"/>
                      <a:pt x="91" y="760"/>
                      <a:pt x="0" y="1163"/>
                    </a:cubicBezTo>
                    <a:lnTo>
                      <a:pt x="9390" y="10771"/>
                    </a:lnTo>
                    <a:cubicBezTo>
                      <a:pt x="9350" y="10234"/>
                      <a:pt x="9307" y="9705"/>
                      <a:pt x="9261" y="9186"/>
                    </a:cubicBez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71;p73">
                <a:extLst>
                  <a:ext uri="{FF2B5EF4-FFF2-40B4-BE49-F238E27FC236}">
                    <a16:creationId xmlns:a16="http://schemas.microsoft.com/office/drawing/2014/main" id="{2DAD4A60-86E1-4518-6607-B3E7FF617160}"/>
                  </a:ext>
                </a:extLst>
              </p:cNvPr>
              <p:cNvSpPr/>
              <p:nvPr/>
            </p:nvSpPr>
            <p:spPr>
              <a:xfrm>
                <a:off x="5227450" y="4746475"/>
                <a:ext cx="250550" cy="286725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11469" extrusionOk="0">
                    <a:moveTo>
                      <a:pt x="229" y="0"/>
                    </a:moveTo>
                    <a:cubicBezTo>
                      <a:pt x="150" y="392"/>
                      <a:pt x="74" y="800"/>
                      <a:pt x="1" y="1215"/>
                    </a:cubicBezTo>
                    <a:lnTo>
                      <a:pt x="10021" y="11469"/>
                    </a:lnTo>
                    <a:cubicBezTo>
                      <a:pt x="9999" y="10955"/>
                      <a:pt x="9976" y="10446"/>
                      <a:pt x="9946" y="9942"/>
                    </a:cubicBez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472;p73">
                <a:extLst>
                  <a:ext uri="{FF2B5EF4-FFF2-40B4-BE49-F238E27FC236}">
                    <a16:creationId xmlns:a16="http://schemas.microsoft.com/office/drawing/2014/main" id="{F8734771-C6C0-D1AC-BC88-24F19D7A1A45}"/>
                  </a:ext>
                </a:extLst>
              </p:cNvPr>
              <p:cNvSpPr/>
              <p:nvPr/>
            </p:nvSpPr>
            <p:spPr>
              <a:xfrm>
                <a:off x="5271075" y="4681600"/>
                <a:ext cx="195725" cy="200275"/>
              </a:xfrm>
              <a:custGeom>
                <a:avLst/>
                <a:gdLst/>
                <a:ahLst/>
                <a:cxnLst/>
                <a:rect l="l" t="t" r="r" b="b"/>
                <a:pathLst>
                  <a:path w="7829" h="8011" extrusionOk="0">
                    <a:moveTo>
                      <a:pt x="0" y="0"/>
                    </a:moveTo>
                    <a:lnTo>
                      <a:pt x="7828" y="8010"/>
                    </a:lnTo>
                    <a:cubicBezTo>
                      <a:pt x="7765" y="7446"/>
                      <a:pt x="7699" y="6894"/>
                      <a:pt x="7628" y="6355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2473;p73">
              <a:extLst>
                <a:ext uri="{FF2B5EF4-FFF2-40B4-BE49-F238E27FC236}">
                  <a16:creationId xmlns:a16="http://schemas.microsoft.com/office/drawing/2014/main" id="{DA1DDCBE-9A8B-58CA-267C-8A2DE10E7A9D}"/>
                </a:ext>
              </a:extLst>
            </p:cNvPr>
            <p:cNvSpPr/>
            <p:nvPr/>
          </p:nvSpPr>
          <p:spPr>
            <a:xfrm flipH="1">
              <a:off x="616450" y="3547051"/>
              <a:ext cx="2156278" cy="1596442"/>
            </a:xfrm>
            <a:custGeom>
              <a:avLst/>
              <a:gdLst/>
              <a:ahLst/>
              <a:cxnLst/>
              <a:rect l="l" t="t" r="r" b="b"/>
              <a:pathLst>
                <a:path w="19936" h="14760" extrusionOk="0">
                  <a:moveTo>
                    <a:pt x="15811" y="780"/>
                  </a:moveTo>
                  <a:lnTo>
                    <a:pt x="15811" y="914"/>
                  </a:lnTo>
                  <a:lnTo>
                    <a:pt x="15566" y="914"/>
                  </a:lnTo>
                  <a:lnTo>
                    <a:pt x="15566" y="780"/>
                  </a:lnTo>
                  <a:close/>
                  <a:moveTo>
                    <a:pt x="9761" y="3370"/>
                  </a:moveTo>
                  <a:lnTo>
                    <a:pt x="9761" y="3504"/>
                  </a:lnTo>
                  <a:lnTo>
                    <a:pt x="9604" y="3504"/>
                  </a:lnTo>
                  <a:lnTo>
                    <a:pt x="9604" y="3370"/>
                  </a:lnTo>
                  <a:close/>
                  <a:moveTo>
                    <a:pt x="11300" y="3547"/>
                  </a:moveTo>
                  <a:lnTo>
                    <a:pt x="11300" y="3681"/>
                  </a:lnTo>
                  <a:lnTo>
                    <a:pt x="11075" y="3681"/>
                  </a:lnTo>
                  <a:lnTo>
                    <a:pt x="11075" y="3547"/>
                  </a:lnTo>
                  <a:close/>
                  <a:moveTo>
                    <a:pt x="2014" y="3593"/>
                  </a:moveTo>
                  <a:lnTo>
                    <a:pt x="2014" y="3727"/>
                  </a:lnTo>
                  <a:lnTo>
                    <a:pt x="1834" y="3727"/>
                  </a:lnTo>
                  <a:lnTo>
                    <a:pt x="1834" y="3593"/>
                  </a:lnTo>
                  <a:close/>
                  <a:moveTo>
                    <a:pt x="15966" y="3681"/>
                  </a:moveTo>
                  <a:lnTo>
                    <a:pt x="15966" y="3815"/>
                  </a:lnTo>
                  <a:lnTo>
                    <a:pt x="15720" y="3815"/>
                  </a:lnTo>
                  <a:lnTo>
                    <a:pt x="15723" y="3681"/>
                  </a:lnTo>
                  <a:close/>
                  <a:moveTo>
                    <a:pt x="6748" y="4375"/>
                  </a:moveTo>
                  <a:lnTo>
                    <a:pt x="6748" y="4509"/>
                  </a:lnTo>
                  <a:lnTo>
                    <a:pt x="6434" y="4509"/>
                  </a:lnTo>
                  <a:lnTo>
                    <a:pt x="6434" y="4375"/>
                  </a:lnTo>
                  <a:close/>
                  <a:moveTo>
                    <a:pt x="14761" y="5177"/>
                  </a:moveTo>
                  <a:lnTo>
                    <a:pt x="14761" y="5312"/>
                  </a:lnTo>
                  <a:lnTo>
                    <a:pt x="14404" y="5312"/>
                  </a:lnTo>
                  <a:lnTo>
                    <a:pt x="14404" y="5177"/>
                  </a:lnTo>
                  <a:close/>
                  <a:moveTo>
                    <a:pt x="10566" y="5334"/>
                  </a:moveTo>
                  <a:lnTo>
                    <a:pt x="10563" y="5469"/>
                  </a:lnTo>
                  <a:lnTo>
                    <a:pt x="10366" y="5469"/>
                  </a:lnTo>
                  <a:lnTo>
                    <a:pt x="10366" y="5334"/>
                  </a:lnTo>
                  <a:close/>
                  <a:moveTo>
                    <a:pt x="2755" y="4091"/>
                  </a:moveTo>
                  <a:lnTo>
                    <a:pt x="2069" y="4352"/>
                  </a:lnTo>
                  <a:lnTo>
                    <a:pt x="1778" y="4550"/>
                  </a:lnTo>
                  <a:lnTo>
                    <a:pt x="1778" y="5593"/>
                  </a:lnTo>
                  <a:lnTo>
                    <a:pt x="1111" y="5593"/>
                  </a:lnTo>
                  <a:lnTo>
                    <a:pt x="1679" y="4484"/>
                  </a:lnTo>
                  <a:lnTo>
                    <a:pt x="2021" y="4091"/>
                  </a:lnTo>
                  <a:close/>
                  <a:moveTo>
                    <a:pt x="2105" y="5669"/>
                  </a:moveTo>
                  <a:lnTo>
                    <a:pt x="2105" y="5803"/>
                  </a:lnTo>
                  <a:lnTo>
                    <a:pt x="1945" y="5803"/>
                  </a:lnTo>
                  <a:lnTo>
                    <a:pt x="1945" y="5669"/>
                  </a:lnTo>
                  <a:close/>
                  <a:moveTo>
                    <a:pt x="6345" y="5712"/>
                  </a:moveTo>
                  <a:lnTo>
                    <a:pt x="6345" y="5846"/>
                  </a:lnTo>
                  <a:lnTo>
                    <a:pt x="6211" y="5846"/>
                  </a:lnTo>
                  <a:lnTo>
                    <a:pt x="6211" y="5712"/>
                  </a:lnTo>
                  <a:close/>
                  <a:moveTo>
                    <a:pt x="5452" y="6251"/>
                  </a:moveTo>
                  <a:lnTo>
                    <a:pt x="5452" y="6385"/>
                  </a:lnTo>
                  <a:lnTo>
                    <a:pt x="5318" y="6385"/>
                  </a:lnTo>
                  <a:lnTo>
                    <a:pt x="5318" y="6251"/>
                  </a:lnTo>
                  <a:close/>
                  <a:moveTo>
                    <a:pt x="9502" y="6345"/>
                  </a:moveTo>
                  <a:lnTo>
                    <a:pt x="9533" y="6398"/>
                  </a:lnTo>
                  <a:lnTo>
                    <a:pt x="9632" y="6577"/>
                  </a:lnTo>
                  <a:lnTo>
                    <a:pt x="9502" y="6345"/>
                  </a:lnTo>
                  <a:close/>
                  <a:moveTo>
                    <a:pt x="12528" y="6808"/>
                  </a:moveTo>
                  <a:lnTo>
                    <a:pt x="12528" y="6940"/>
                  </a:lnTo>
                  <a:lnTo>
                    <a:pt x="12303" y="6940"/>
                  </a:lnTo>
                  <a:lnTo>
                    <a:pt x="12303" y="6808"/>
                  </a:lnTo>
                  <a:close/>
                  <a:moveTo>
                    <a:pt x="1188" y="6965"/>
                  </a:moveTo>
                  <a:lnTo>
                    <a:pt x="1188" y="7096"/>
                  </a:lnTo>
                  <a:lnTo>
                    <a:pt x="1009" y="7096"/>
                  </a:lnTo>
                  <a:lnTo>
                    <a:pt x="1009" y="6965"/>
                  </a:lnTo>
                  <a:close/>
                  <a:moveTo>
                    <a:pt x="10452" y="7253"/>
                  </a:moveTo>
                  <a:lnTo>
                    <a:pt x="10452" y="7388"/>
                  </a:lnTo>
                  <a:lnTo>
                    <a:pt x="10183" y="7388"/>
                  </a:lnTo>
                  <a:lnTo>
                    <a:pt x="10183" y="7253"/>
                  </a:lnTo>
                  <a:close/>
                  <a:moveTo>
                    <a:pt x="7571" y="7388"/>
                  </a:moveTo>
                  <a:lnTo>
                    <a:pt x="7571" y="7522"/>
                  </a:lnTo>
                  <a:lnTo>
                    <a:pt x="7414" y="7522"/>
                  </a:lnTo>
                  <a:lnTo>
                    <a:pt x="7414" y="7388"/>
                  </a:lnTo>
                  <a:close/>
                  <a:moveTo>
                    <a:pt x="5211" y="7345"/>
                  </a:moveTo>
                  <a:lnTo>
                    <a:pt x="5318" y="7537"/>
                  </a:lnTo>
                  <a:lnTo>
                    <a:pt x="5358" y="7610"/>
                  </a:lnTo>
                  <a:lnTo>
                    <a:pt x="5211" y="7345"/>
                  </a:lnTo>
                  <a:close/>
                  <a:moveTo>
                    <a:pt x="5943" y="7836"/>
                  </a:moveTo>
                  <a:lnTo>
                    <a:pt x="5943" y="7970"/>
                  </a:lnTo>
                  <a:lnTo>
                    <a:pt x="5743" y="7970"/>
                  </a:lnTo>
                  <a:lnTo>
                    <a:pt x="5743" y="7836"/>
                  </a:lnTo>
                  <a:close/>
                  <a:moveTo>
                    <a:pt x="2907" y="8236"/>
                  </a:moveTo>
                  <a:lnTo>
                    <a:pt x="2907" y="8370"/>
                  </a:lnTo>
                  <a:lnTo>
                    <a:pt x="2662" y="8370"/>
                  </a:lnTo>
                  <a:lnTo>
                    <a:pt x="2662" y="8236"/>
                  </a:lnTo>
                  <a:close/>
                  <a:moveTo>
                    <a:pt x="6791" y="8370"/>
                  </a:moveTo>
                  <a:lnTo>
                    <a:pt x="6791" y="8504"/>
                  </a:lnTo>
                  <a:lnTo>
                    <a:pt x="6457" y="8504"/>
                  </a:lnTo>
                  <a:lnTo>
                    <a:pt x="6457" y="8370"/>
                  </a:lnTo>
                  <a:close/>
                  <a:moveTo>
                    <a:pt x="1500" y="8750"/>
                  </a:moveTo>
                  <a:lnTo>
                    <a:pt x="1500" y="8884"/>
                  </a:lnTo>
                  <a:lnTo>
                    <a:pt x="1143" y="8884"/>
                  </a:lnTo>
                  <a:lnTo>
                    <a:pt x="1143" y="8750"/>
                  </a:lnTo>
                  <a:close/>
                  <a:moveTo>
                    <a:pt x="10072" y="9398"/>
                  </a:moveTo>
                  <a:lnTo>
                    <a:pt x="10072" y="9529"/>
                  </a:lnTo>
                  <a:lnTo>
                    <a:pt x="9938" y="9529"/>
                  </a:lnTo>
                  <a:lnTo>
                    <a:pt x="9938" y="9398"/>
                  </a:lnTo>
                  <a:close/>
                  <a:moveTo>
                    <a:pt x="15366" y="9709"/>
                  </a:moveTo>
                  <a:lnTo>
                    <a:pt x="15366" y="9843"/>
                  </a:lnTo>
                  <a:lnTo>
                    <a:pt x="14895" y="9843"/>
                  </a:lnTo>
                  <a:lnTo>
                    <a:pt x="14895" y="9709"/>
                  </a:lnTo>
                  <a:close/>
                  <a:moveTo>
                    <a:pt x="5429" y="9732"/>
                  </a:moveTo>
                  <a:lnTo>
                    <a:pt x="5429" y="9866"/>
                  </a:lnTo>
                  <a:lnTo>
                    <a:pt x="5183" y="9866"/>
                  </a:lnTo>
                  <a:lnTo>
                    <a:pt x="5183" y="9732"/>
                  </a:lnTo>
                  <a:close/>
                  <a:moveTo>
                    <a:pt x="17174" y="7231"/>
                  </a:moveTo>
                  <a:lnTo>
                    <a:pt x="17174" y="9155"/>
                  </a:lnTo>
                  <a:lnTo>
                    <a:pt x="16561" y="10241"/>
                  </a:lnTo>
                  <a:lnTo>
                    <a:pt x="16561" y="10712"/>
                  </a:lnTo>
                  <a:lnTo>
                    <a:pt x="16120" y="11119"/>
                  </a:lnTo>
                  <a:lnTo>
                    <a:pt x="15905" y="10712"/>
                  </a:lnTo>
                  <a:lnTo>
                    <a:pt x="17174" y="7231"/>
                  </a:lnTo>
                  <a:close/>
                  <a:moveTo>
                    <a:pt x="12234" y="7648"/>
                  </a:moveTo>
                  <a:lnTo>
                    <a:pt x="12234" y="9466"/>
                  </a:lnTo>
                  <a:lnTo>
                    <a:pt x="11654" y="10492"/>
                  </a:lnTo>
                  <a:lnTo>
                    <a:pt x="11654" y="10935"/>
                  </a:lnTo>
                  <a:lnTo>
                    <a:pt x="11239" y="11319"/>
                  </a:lnTo>
                  <a:lnTo>
                    <a:pt x="11037" y="10937"/>
                  </a:lnTo>
                  <a:lnTo>
                    <a:pt x="12234" y="7648"/>
                  </a:lnTo>
                  <a:close/>
                  <a:moveTo>
                    <a:pt x="1300" y="11274"/>
                  </a:moveTo>
                  <a:lnTo>
                    <a:pt x="1300" y="11405"/>
                  </a:lnTo>
                  <a:lnTo>
                    <a:pt x="1120" y="11405"/>
                  </a:lnTo>
                  <a:lnTo>
                    <a:pt x="1120" y="11274"/>
                  </a:lnTo>
                  <a:close/>
                  <a:moveTo>
                    <a:pt x="7540" y="8205"/>
                  </a:moveTo>
                  <a:lnTo>
                    <a:pt x="7540" y="9881"/>
                  </a:lnTo>
                  <a:lnTo>
                    <a:pt x="7006" y="10826"/>
                  </a:lnTo>
                  <a:lnTo>
                    <a:pt x="7006" y="11236"/>
                  </a:lnTo>
                  <a:lnTo>
                    <a:pt x="6624" y="11590"/>
                  </a:lnTo>
                  <a:lnTo>
                    <a:pt x="6437" y="11236"/>
                  </a:lnTo>
                  <a:lnTo>
                    <a:pt x="7540" y="8205"/>
                  </a:lnTo>
                  <a:close/>
                  <a:moveTo>
                    <a:pt x="3082" y="8762"/>
                  </a:moveTo>
                  <a:lnTo>
                    <a:pt x="3082" y="10297"/>
                  </a:lnTo>
                  <a:lnTo>
                    <a:pt x="2593" y="11160"/>
                  </a:lnTo>
                  <a:lnTo>
                    <a:pt x="2593" y="11535"/>
                  </a:lnTo>
                  <a:lnTo>
                    <a:pt x="2244" y="11861"/>
                  </a:lnTo>
                  <a:lnTo>
                    <a:pt x="2072" y="11535"/>
                  </a:lnTo>
                  <a:lnTo>
                    <a:pt x="3082" y="8762"/>
                  </a:lnTo>
                  <a:close/>
                  <a:moveTo>
                    <a:pt x="6523" y="12970"/>
                  </a:moveTo>
                  <a:lnTo>
                    <a:pt x="6523" y="13104"/>
                  </a:lnTo>
                  <a:lnTo>
                    <a:pt x="6277" y="13104"/>
                  </a:lnTo>
                  <a:lnTo>
                    <a:pt x="6277" y="12970"/>
                  </a:lnTo>
                  <a:close/>
                  <a:moveTo>
                    <a:pt x="10989" y="13059"/>
                  </a:moveTo>
                  <a:lnTo>
                    <a:pt x="10989" y="13193"/>
                  </a:lnTo>
                  <a:lnTo>
                    <a:pt x="10768" y="13193"/>
                  </a:lnTo>
                  <a:lnTo>
                    <a:pt x="10768" y="13059"/>
                  </a:lnTo>
                  <a:close/>
                  <a:moveTo>
                    <a:pt x="16191" y="13081"/>
                  </a:moveTo>
                  <a:lnTo>
                    <a:pt x="16191" y="13216"/>
                  </a:lnTo>
                  <a:lnTo>
                    <a:pt x="15900" y="13216"/>
                  </a:lnTo>
                  <a:lnTo>
                    <a:pt x="15900" y="13081"/>
                  </a:lnTo>
                  <a:close/>
                  <a:moveTo>
                    <a:pt x="14784" y="13170"/>
                  </a:moveTo>
                  <a:lnTo>
                    <a:pt x="14784" y="13304"/>
                  </a:lnTo>
                  <a:lnTo>
                    <a:pt x="14538" y="13304"/>
                  </a:lnTo>
                  <a:lnTo>
                    <a:pt x="14538" y="13170"/>
                  </a:lnTo>
                  <a:close/>
                  <a:moveTo>
                    <a:pt x="5140" y="13281"/>
                  </a:moveTo>
                  <a:lnTo>
                    <a:pt x="5140" y="13416"/>
                  </a:lnTo>
                  <a:lnTo>
                    <a:pt x="4983" y="13416"/>
                  </a:lnTo>
                  <a:lnTo>
                    <a:pt x="4983" y="13281"/>
                  </a:lnTo>
                  <a:close/>
                  <a:moveTo>
                    <a:pt x="1145" y="13438"/>
                  </a:moveTo>
                  <a:lnTo>
                    <a:pt x="1143" y="13573"/>
                  </a:lnTo>
                  <a:lnTo>
                    <a:pt x="966" y="13573"/>
                  </a:lnTo>
                  <a:lnTo>
                    <a:pt x="966" y="13438"/>
                  </a:lnTo>
                  <a:close/>
                  <a:moveTo>
                    <a:pt x="15880" y="0"/>
                  </a:moveTo>
                  <a:lnTo>
                    <a:pt x="15518" y="157"/>
                  </a:lnTo>
                  <a:lnTo>
                    <a:pt x="15158" y="317"/>
                  </a:lnTo>
                  <a:lnTo>
                    <a:pt x="14829" y="1339"/>
                  </a:lnTo>
                  <a:lnTo>
                    <a:pt x="15047" y="1344"/>
                  </a:lnTo>
                  <a:lnTo>
                    <a:pt x="14994" y="1843"/>
                  </a:lnTo>
                  <a:lnTo>
                    <a:pt x="14135" y="2701"/>
                  </a:lnTo>
                  <a:lnTo>
                    <a:pt x="14135" y="3248"/>
                  </a:lnTo>
                  <a:lnTo>
                    <a:pt x="14700" y="3253"/>
                  </a:lnTo>
                  <a:lnTo>
                    <a:pt x="15414" y="1856"/>
                  </a:lnTo>
                  <a:lnTo>
                    <a:pt x="15844" y="1365"/>
                  </a:lnTo>
                  <a:lnTo>
                    <a:pt x="16766" y="1365"/>
                  </a:lnTo>
                  <a:lnTo>
                    <a:pt x="15905" y="1694"/>
                  </a:lnTo>
                  <a:lnTo>
                    <a:pt x="15538" y="1939"/>
                  </a:lnTo>
                  <a:lnTo>
                    <a:pt x="15538" y="3251"/>
                  </a:lnTo>
                  <a:lnTo>
                    <a:pt x="14700" y="3253"/>
                  </a:lnTo>
                  <a:lnTo>
                    <a:pt x="14966" y="3656"/>
                  </a:lnTo>
                  <a:lnTo>
                    <a:pt x="14363" y="3656"/>
                  </a:lnTo>
                  <a:lnTo>
                    <a:pt x="13915" y="5853"/>
                  </a:lnTo>
                  <a:lnTo>
                    <a:pt x="14665" y="6550"/>
                  </a:lnTo>
                  <a:lnTo>
                    <a:pt x="14442" y="7456"/>
                  </a:lnTo>
                  <a:lnTo>
                    <a:pt x="14077" y="8962"/>
                  </a:lnTo>
                  <a:lnTo>
                    <a:pt x="14027" y="11778"/>
                  </a:lnTo>
                  <a:lnTo>
                    <a:pt x="13996" y="13633"/>
                  </a:lnTo>
                  <a:lnTo>
                    <a:pt x="13996" y="13641"/>
                  </a:lnTo>
                  <a:lnTo>
                    <a:pt x="13897" y="13702"/>
                  </a:lnTo>
                  <a:cubicBezTo>
                    <a:pt x="13756" y="13702"/>
                    <a:pt x="13558" y="13699"/>
                    <a:pt x="13328" y="13699"/>
                  </a:cubicBezTo>
                  <a:lnTo>
                    <a:pt x="13082" y="10213"/>
                  </a:lnTo>
                  <a:lnTo>
                    <a:pt x="13353" y="9709"/>
                  </a:lnTo>
                  <a:lnTo>
                    <a:pt x="13173" y="7031"/>
                  </a:lnTo>
                  <a:lnTo>
                    <a:pt x="12338" y="5947"/>
                  </a:lnTo>
                  <a:lnTo>
                    <a:pt x="12338" y="5939"/>
                  </a:lnTo>
                  <a:lnTo>
                    <a:pt x="12966" y="2094"/>
                  </a:lnTo>
                  <a:lnTo>
                    <a:pt x="12903" y="820"/>
                  </a:lnTo>
                  <a:lnTo>
                    <a:pt x="11011" y="820"/>
                  </a:lnTo>
                  <a:lnTo>
                    <a:pt x="10670" y="967"/>
                  </a:lnTo>
                  <a:lnTo>
                    <a:pt x="10328" y="1117"/>
                  </a:lnTo>
                  <a:lnTo>
                    <a:pt x="10019" y="2081"/>
                  </a:lnTo>
                  <a:lnTo>
                    <a:pt x="10224" y="2089"/>
                  </a:lnTo>
                  <a:lnTo>
                    <a:pt x="10173" y="2560"/>
                  </a:lnTo>
                  <a:lnTo>
                    <a:pt x="9361" y="3370"/>
                  </a:lnTo>
                  <a:lnTo>
                    <a:pt x="9361" y="3886"/>
                  </a:lnTo>
                  <a:lnTo>
                    <a:pt x="9897" y="3891"/>
                  </a:lnTo>
                  <a:lnTo>
                    <a:pt x="10573" y="2572"/>
                  </a:lnTo>
                  <a:lnTo>
                    <a:pt x="10978" y="2109"/>
                  </a:lnTo>
                  <a:lnTo>
                    <a:pt x="11847" y="2109"/>
                  </a:lnTo>
                  <a:lnTo>
                    <a:pt x="11037" y="2418"/>
                  </a:lnTo>
                  <a:lnTo>
                    <a:pt x="10687" y="2648"/>
                  </a:lnTo>
                  <a:lnTo>
                    <a:pt x="10687" y="3889"/>
                  </a:lnTo>
                  <a:lnTo>
                    <a:pt x="9897" y="3891"/>
                  </a:lnTo>
                  <a:lnTo>
                    <a:pt x="10148" y="4271"/>
                  </a:lnTo>
                  <a:lnTo>
                    <a:pt x="9581" y="4271"/>
                  </a:lnTo>
                  <a:lnTo>
                    <a:pt x="9156" y="6347"/>
                  </a:lnTo>
                  <a:lnTo>
                    <a:pt x="9864" y="7003"/>
                  </a:lnTo>
                  <a:lnTo>
                    <a:pt x="9310" y="9281"/>
                  </a:lnTo>
                  <a:lnTo>
                    <a:pt x="9302" y="9714"/>
                  </a:lnTo>
                  <a:lnTo>
                    <a:pt x="9234" y="13699"/>
                  </a:lnTo>
                  <a:lnTo>
                    <a:pt x="9100" y="13780"/>
                  </a:lnTo>
                  <a:lnTo>
                    <a:pt x="8551" y="13778"/>
                  </a:lnTo>
                  <a:lnTo>
                    <a:pt x="8487" y="12861"/>
                  </a:lnTo>
                  <a:lnTo>
                    <a:pt x="8325" y="10565"/>
                  </a:lnTo>
                  <a:lnTo>
                    <a:pt x="8576" y="10104"/>
                  </a:lnTo>
                  <a:lnTo>
                    <a:pt x="8409" y="7636"/>
                  </a:lnTo>
                  <a:lnTo>
                    <a:pt x="7928" y="7013"/>
                  </a:lnTo>
                  <a:lnTo>
                    <a:pt x="7637" y="6636"/>
                  </a:lnTo>
                  <a:lnTo>
                    <a:pt x="8206" y="3155"/>
                  </a:lnTo>
                  <a:lnTo>
                    <a:pt x="8216" y="3089"/>
                  </a:lnTo>
                  <a:lnTo>
                    <a:pt x="8171" y="2147"/>
                  </a:lnTo>
                  <a:lnTo>
                    <a:pt x="8158" y="1912"/>
                  </a:lnTo>
                  <a:lnTo>
                    <a:pt x="6414" y="1912"/>
                  </a:lnTo>
                  <a:lnTo>
                    <a:pt x="5783" y="2185"/>
                  </a:lnTo>
                  <a:lnTo>
                    <a:pt x="5500" y="3076"/>
                  </a:lnTo>
                  <a:lnTo>
                    <a:pt x="5690" y="3081"/>
                  </a:lnTo>
                  <a:lnTo>
                    <a:pt x="5642" y="3514"/>
                  </a:lnTo>
                  <a:lnTo>
                    <a:pt x="4895" y="4263"/>
                  </a:lnTo>
                  <a:lnTo>
                    <a:pt x="4895" y="4737"/>
                  </a:lnTo>
                  <a:lnTo>
                    <a:pt x="5386" y="4742"/>
                  </a:lnTo>
                  <a:lnTo>
                    <a:pt x="6011" y="3527"/>
                  </a:lnTo>
                  <a:lnTo>
                    <a:pt x="6383" y="3099"/>
                  </a:lnTo>
                  <a:lnTo>
                    <a:pt x="7186" y="3099"/>
                  </a:lnTo>
                  <a:lnTo>
                    <a:pt x="6437" y="3382"/>
                  </a:lnTo>
                  <a:lnTo>
                    <a:pt x="6118" y="3598"/>
                  </a:lnTo>
                  <a:lnTo>
                    <a:pt x="6118" y="4739"/>
                  </a:lnTo>
                  <a:lnTo>
                    <a:pt x="5386" y="4742"/>
                  </a:lnTo>
                  <a:lnTo>
                    <a:pt x="5619" y="5094"/>
                  </a:lnTo>
                  <a:lnTo>
                    <a:pt x="5095" y="5094"/>
                  </a:lnTo>
                  <a:lnTo>
                    <a:pt x="4705" y="7005"/>
                  </a:lnTo>
                  <a:lnTo>
                    <a:pt x="5358" y="7610"/>
                  </a:lnTo>
                  <a:lnTo>
                    <a:pt x="5216" y="8188"/>
                  </a:lnTo>
                  <a:lnTo>
                    <a:pt x="4847" y="9712"/>
                  </a:lnTo>
                  <a:lnTo>
                    <a:pt x="4796" y="12570"/>
                  </a:lnTo>
                  <a:lnTo>
                    <a:pt x="4773" y="13783"/>
                  </a:lnTo>
                  <a:lnTo>
                    <a:pt x="4642" y="13866"/>
                  </a:lnTo>
                  <a:lnTo>
                    <a:pt x="4006" y="13864"/>
                  </a:lnTo>
                  <a:lnTo>
                    <a:pt x="3877" y="12033"/>
                  </a:lnTo>
                  <a:lnTo>
                    <a:pt x="3798" y="10924"/>
                  </a:lnTo>
                  <a:lnTo>
                    <a:pt x="3915" y="10709"/>
                  </a:lnTo>
                  <a:lnTo>
                    <a:pt x="4026" y="10499"/>
                  </a:lnTo>
                  <a:lnTo>
                    <a:pt x="3933" y="9097"/>
                  </a:lnTo>
                  <a:lnTo>
                    <a:pt x="3874" y="8241"/>
                  </a:lnTo>
                  <a:lnTo>
                    <a:pt x="3745" y="8074"/>
                  </a:lnTo>
                  <a:lnTo>
                    <a:pt x="3168" y="7329"/>
                  </a:lnTo>
                  <a:lnTo>
                    <a:pt x="3700" y="4094"/>
                  </a:lnTo>
                  <a:lnTo>
                    <a:pt x="3700" y="4081"/>
                  </a:lnTo>
                  <a:lnTo>
                    <a:pt x="3647" y="3005"/>
                  </a:lnTo>
                  <a:lnTo>
                    <a:pt x="2049" y="3005"/>
                  </a:lnTo>
                  <a:lnTo>
                    <a:pt x="1748" y="3137"/>
                  </a:lnTo>
                  <a:lnTo>
                    <a:pt x="1474" y="3256"/>
                  </a:lnTo>
                  <a:lnTo>
                    <a:pt x="1214" y="4069"/>
                  </a:lnTo>
                  <a:lnTo>
                    <a:pt x="1388" y="4076"/>
                  </a:lnTo>
                  <a:lnTo>
                    <a:pt x="1345" y="4471"/>
                  </a:lnTo>
                  <a:lnTo>
                    <a:pt x="933" y="4884"/>
                  </a:lnTo>
                  <a:lnTo>
                    <a:pt x="659" y="5157"/>
                  </a:lnTo>
                  <a:lnTo>
                    <a:pt x="659" y="5590"/>
                  </a:lnTo>
                  <a:lnTo>
                    <a:pt x="1110" y="5595"/>
                  </a:lnTo>
                  <a:lnTo>
                    <a:pt x="1111" y="5594"/>
                  </a:lnTo>
                  <a:lnTo>
                    <a:pt x="1111" y="5594"/>
                  </a:lnTo>
                  <a:lnTo>
                    <a:pt x="1320" y="5914"/>
                  </a:lnTo>
                  <a:lnTo>
                    <a:pt x="844" y="5914"/>
                  </a:lnTo>
                  <a:lnTo>
                    <a:pt x="484" y="7664"/>
                  </a:lnTo>
                  <a:lnTo>
                    <a:pt x="1082" y="8215"/>
                  </a:lnTo>
                  <a:lnTo>
                    <a:pt x="930" y="8843"/>
                  </a:lnTo>
                  <a:lnTo>
                    <a:pt x="614" y="10137"/>
                  </a:lnTo>
                  <a:lnTo>
                    <a:pt x="550" y="13864"/>
                  </a:lnTo>
                  <a:lnTo>
                    <a:pt x="1" y="14206"/>
                  </a:lnTo>
                  <a:lnTo>
                    <a:pt x="1" y="14757"/>
                  </a:lnTo>
                  <a:lnTo>
                    <a:pt x="15903" y="14757"/>
                  </a:lnTo>
                  <a:lnTo>
                    <a:pt x="16905" y="14165"/>
                  </a:lnTo>
                  <a:lnTo>
                    <a:pt x="18280" y="13846"/>
                  </a:lnTo>
                  <a:lnTo>
                    <a:pt x="16908" y="14165"/>
                  </a:lnTo>
                  <a:lnTo>
                    <a:pt x="15905" y="14760"/>
                  </a:lnTo>
                  <a:lnTo>
                    <a:pt x="19936" y="14760"/>
                  </a:lnTo>
                  <a:lnTo>
                    <a:pt x="19424" y="14433"/>
                  </a:lnTo>
                  <a:lnTo>
                    <a:pt x="19589" y="14066"/>
                  </a:lnTo>
                  <a:lnTo>
                    <a:pt x="19199" y="13636"/>
                  </a:lnTo>
                  <a:lnTo>
                    <a:pt x="18333" y="13631"/>
                  </a:lnTo>
                  <a:lnTo>
                    <a:pt x="18229" y="12132"/>
                  </a:lnTo>
                  <a:lnTo>
                    <a:pt x="18075" y="9940"/>
                  </a:lnTo>
                  <a:lnTo>
                    <a:pt x="18262" y="9593"/>
                  </a:lnTo>
                  <a:lnTo>
                    <a:pt x="18361" y="9408"/>
                  </a:lnTo>
                  <a:lnTo>
                    <a:pt x="18282" y="8256"/>
                  </a:lnTo>
                  <a:lnTo>
                    <a:pt x="18171" y="6572"/>
                  </a:lnTo>
                  <a:lnTo>
                    <a:pt x="17708" y="5972"/>
                  </a:lnTo>
                  <a:lnTo>
                    <a:pt x="17285" y="5426"/>
                  </a:lnTo>
                  <a:lnTo>
                    <a:pt x="17948" y="1375"/>
                  </a:lnTo>
                  <a:lnTo>
                    <a:pt x="17953" y="1349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474;p73">
            <a:extLst>
              <a:ext uri="{FF2B5EF4-FFF2-40B4-BE49-F238E27FC236}">
                <a16:creationId xmlns:a16="http://schemas.microsoft.com/office/drawing/2014/main" id="{5969A30C-1C31-92BB-0F04-1F5B65178FBE}"/>
              </a:ext>
            </a:extLst>
          </p:cNvPr>
          <p:cNvGrpSpPr/>
          <p:nvPr/>
        </p:nvGrpSpPr>
        <p:grpSpPr>
          <a:xfrm>
            <a:off x="6569519" y="534180"/>
            <a:ext cx="3829233" cy="4616911"/>
            <a:chOff x="6569519" y="534180"/>
            <a:chExt cx="3829233" cy="4616911"/>
          </a:xfrm>
        </p:grpSpPr>
        <p:sp>
          <p:nvSpPr>
            <p:cNvPr id="27" name="Google Shape;2475;p73">
              <a:extLst>
                <a:ext uri="{FF2B5EF4-FFF2-40B4-BE49-F238E27FC236}">
                  <a16:creationId xmlns:a16="http://schemas.microsoft.com/office/drawing/2014/main" id="{AA9FE960-619E-DF86-80CC-852EAF17DDAC}"/>
                </a:ext>
              </a:extLst>
            </p:cNvPr>
            <p:cNvSpPr/>
            <p:nvPr/>
          </p:nvSpPr>
          <p:spPr>
            <a:xfrm>
              <a:off x="8928464" y="1869500"/>
              <a:ext cx="104846" cy="286991"/>
            </a:xfrm>
            <a:custGeom>
              <a:avLst/>
              <a:gdLst/>
              <a:ahLst/>
              <a:cxnLst/>
              <a:rect l="l" t="t" r="r" b="b"/>
              <a:pathLst>
                <a:path w="647" h="1771" extrusionOk="0">
                  <a:moveTo>
                    <a:pt x="322" y="1"/>
                  </a:moveTo>
                  <a:cubicBezTo>
                    <a:pt x="254" y="388"/>
                    <a:pt x="120" y="1117"/>
                    <a:pt x="1" y="1770"/>
                  </a:cubicBezTo>
                  <a:lnTo>
                    <a:pt x="646" y="1770"/>
                  </a:lnTo>
                  <a:cubicBezTo>
                    <a:pt x="527" y="1117"/>
                    <a:pt x="393" y="388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6;p73">
              <a:extLst>
                <a:ext uri="{FF2B5EF4-FFF2-40B4-BE49-F238E27FC236}">
                  <a16:creationId xmlns:a16="http://schemas.microsoft.com/office/drawing/2014/main" id="{97DC1432-E0EE-7F5B-A684-5D6A9AC7C5D7}"/>
                </a:ext>
              </a:extLst>
            </p:cNvPr>
            <p:cNvSpPr/>
            <p:nvPr/>
          </p:nvSpPr>
          <p:spPr>
            <a:xfrm>
              <a:off x="8834475" y="2171886"/>
              <a:ext cx="292338" cy="77298"/>
            </a:xfrm>
            <a:custGeom>
              <a:avLst/>
              <a:gdLst/>
              <a:ahLst/>
              <a:cxnLst/>
              <a:rect l="l" t="t" r="r" b="b"/>
              <a:pathLst>
                <a:path w="1804" h="477" extrusionOk="0">
                  <a:moveTo>
                    <a:pt x="523" y="1"/>
                  </a:moveTo>
                  <a:cubicBezTo>
                    <a:pt x="95" y="1"/>
                    <a:pt x="16" y="347"/>
                    <a:pt x="1" y="477"/>
                  </a:cubicBezTo>
                  <a:lnTo>
                    <a:pt x="1804" y="477"/>
                  </a:lnTo>
                  <a:cubicBezTo>
                    <a:pt x="1791" y="345"/>
                    <a:pt x="1712" y="1"/>
                    <a:pt x="1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77;p73">
              <a:extLst>
                <a:ext uri="{FF2B5EF4-FFF2-40B4-BE49-F238E27FC236}">
                  <a16:creationId xmlns:a16="http://schemas.microsoft.com/office/drawing/2014/main" id="{659AAB6E-17D7-5AD0-16E5-D8DD5F3FBE0B}"/>
                </a:ext>
              </a:extLst>
            </p:cNvPr>
            <p:cNvSpPr/>
            <p:nvPr/>
          </p:nvSpPr>
          <p:spPr>
            <a:xfrm>
              <a:off x="8618300" y="2264579"/>
              <a:ext cx="724688" cy="108087"/>
            </a:xfrm>
            <a:custGeom>
              <a:avLst/>
              <a:gdLst/>
              <a:ahLst/>
              <a:cxnLst/>
              <a:rect l="l" t="t" r="r" b="b"/>
              <a:pathLst>
                <a:path w="4472" h="667" extrusionOk="0">
                  <a:moveTo>
                    <a:pt x="712" y="1"/>
                  </a:moveTo>
                  <a:cubicBezTo>
                    <a:pt x="107" y="1"/>
                    <a:pt x="16" y="507"/>
                    <a:pt x="1" y="667"/>
                  </a:cubicBezTo>
                  <a:lnTo>
                    <a:pt x="4472" y="667"/>
                  </a:lnTo>
                  <a:cubicBezTo>
                    <a:pt x="4459" y="505"/>
                    <a:pt x="4368" y="1"/>
                    <a:pt x="3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78;p73">
              <a:extLst>
                <a:ext uri="{FF2B5EF4-FFF2-40B4-BE49-F238E27FC236}">
                  <a16:creationId xmlns:a16="http://schemas.microsoft.com/office/drawing/2014/main" id="{4CD88BAC-A5EB-B75B-2D22-CDE62292D238}"/>
                </a:ext>
              </a:extLst>
            </p:cNvPr>
            <p:cNvSpPr/>
            <p:nvPr/>
          </p:nvSpPr>
          <p:spPr>
            <a:xfrm>
              <a:off x="8550725" y="2387576"/>
              <a:ext cx="856272" cy="46670"/>
            </a:xfrm>
            <a:custGeom>
              <a:avLst/>
              <a:gdLst/>
              <a:ahLst/>
              <a:cxnLst/>
              <a:rect l="l" t="t" r="r" b="b"/>
              <a:pathLst>
                <a:path w="5284" h="288" extrusionOk="0">
                  <a:moveTo>
                    <a:pt x="5141" y="1"/>
                  </a:moveTo>
                  <a:cubicBezTo>
                    <a:pt x="5138" y="1"/>
                    <a:pt x="5135" y="1"/>
                    <a:pt x="5132" y="1"/>
                  </a:cubicBezTo>
                  <a:lnTo>
                    <a:pt x="177" y="1"/>
                  </a:lnTo>
                  <a:cubicBezTo>
                    <a:pt x="0" y="14"/>
                    <a:pt x="0" y="275"/>
                    <a:pt x="177" y="287"/>
                  </a:cubicBezTo>
                  <a:lnTo>
                    <a:pt x="5132" y="287"/>
                  </a:lnTo>
                  <a:cubicBezTo>
                    <a:pt x="5135" y="287"/>
                    <a:pt x="5138" y="288"/>
                    <a:pt x="5141" y="288"/>
                  </a:cubicBezTo>
                  <a:cubicBezTo>
                    <a:pt x="5218" y="288"/>
                    <a:pt x="5284" y="224"/>
                    <a:pt x="5284" y="146"/>
                  </a:cubicBezTo>
                  <a:cubicBezTo>
                    <a:pt x="5284" y="65"/>
                    <a:pt x="5218" y="1"/>
                    <a:pt x="5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2479;p73">
              <a:extLst>
                <a:ext uri="{FF2B5EF4-FFF2-40B4-BE49-F238E27FC236}">
                  <a16:creationId xmlns:a16="http://schemas.microsoft.com/office/drawing/2014/main" id="{1C2B5945-E557-70C6-ED30-8C0D96B6340F}"/>
                </a:ext>
              </a:extLst>
            </p:cNvPr>
            <p:cNvGrpSpPr/>
            <p:nvPr/>
          </p:nvGrpSpPr>
          <p:grpSpPr>
            <a:xfrm>
              <a:off x="6569519" y="534180"/>
              <a:ext cx="3829233" cy="4616911"/>
              <a:chOff x="6569519" y="534180"/>
              <a:chExt cx="3829233" cy="4616911"/>
            </a:xfrm>
          </p:grpSpPr>
          <p:grpSp>
            <p:nvGrpSpPr>
              <p:cNvPr id="32" name="Google Shape;2480;p73">
                <a:extLst>
                  <a:ext uri="{FF2B5EF4-FFF2-40B4-BE49-F238E27FC236}">
                    <a16:creationId xmlns:a16="http://schemas.microsoft.com/office/drawing/2014/main" id="{FA84273C-98F0-2FFF-A607-1D2E51D346A5}"/>
                  </a:ext>
                </a:extLst>
              </p:cNvPr>
              <p:cNvGrpSpPr/>
              <p:nvPr/>
            </p:nvGrpSpPr>
            <p:grpSpPr>
              <a:xfrm>
                <a:off x="7138858" y="534180"/>
                <a:ext cx="811344" cy="4616911"/>
                <a:chOff x="2024525" y="791025"/>
                <a:chExt cx="171325" cy="974875"/>
              </a:xfrm>
            </p:grpSpPr>
            <p:sp>
              <p:nvSpPr>
                <p:cNvPr id="56" name="Google Shape;2481;p73">
                  <a:extLst>
                    <a:ext uri="{FF2B5EF4-FFF2-40B4-BE49-F238E27FC236}">
                      <a16:creationId xmlns:a16="http://schemas.microsoft.com/office/drawing/2014/main" id="{95DF102C-DFD2-8A6F-F96B-CD780BDFD1D8}"/>
                    </a:ext>
                  </a:extLst>
                </p:cNvPr>
                <p:cNvSpPr/>
                <p:nvPr/>
              </p:nvSpPr>
              <p:spPr>
                <a:xfrm>
                  <a:off x="2024525" y="1237075"/>
                  <a:ext cx="171325" cy="2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3" h="1003" extrusionOk="0">
                      <a:moveTo>
                        <a:pt x="1" y="1"/>
                      </a:moveTo>
                      <a:lnTo>
                        <a:pt x="1" y="882"/>
                      </a:lnTo>
                      <a:lnTo>
                        <a:pt x="1" y="986"/>
                      </a:lnTo>
                      <a:lnTo>
                        <a:pt x="208" y="986"/>
                      </a:lnTo>
                      <a:lnTo>
                        <a:pt x="208" y="1003"/>
                      </a:lnTo>
                      <a:lnTo>
                        <a:pt x="6853" y="1003"/>
                      </a:lnTo>
                      <a:lnTo>
                        <a:pt x="6853" y="830"/>
                      </a:lnTo>
                      <a:lnTo>
                        <a:pt x="685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482;p73">
                  <a:extLst>
                    <a:ext uri="{FF2B5EF4-FFF2-40B4-BE49-F238E27FC236}">
                      <a16:creationId xmlns:a16="http://schemas.microsoft.com/office/drawing/2014/main" id="{AD3A3FEF-8F66-BC6C-DD7D-72E2674A1514}"/>
                    </a:ext>
                  </a:extLst>
                </p:cNvPr>
                <p:cNvSpPr/>
                <p:nvPr/>
              </p:nvSpPr>
              <p:spPr>
                <a:xfrm>
                  <a:off x="2029725" y="1268175"/>
                  <a:ext cx="1607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" h="15606" extrusionOk="0">
                      <a:moveTo>
                        <a:pt x="2731" y="528"/>
                      </a:moveTo>
                      <a:cubicBezTo>
                        <a:pt x="2808" y="528"/>
                        <a:pt x="2878" y="632"/>
                        <a:pt x="2929" y="778"/>
                      </a:cubicBezTo>
                      <a:cubicBezTo>
                        <a:pt x="2964" y="917"/>
                        <a:pt x="2981" y="1064"/>
                        <a:pt x="2981" y="1202"/>
                      </a:cubicBezTo>
                      <a:lnTo>
                        <a:pt x="2973" y="1228"/>
                      </a:lnTo>
                      <a:lnTo>
                        <a:pt x="2973" y="3837"/>
                      </a:lnTo>
                      <a:lnTo>
                        <a:pt x="2480" y="3837"/>
                      </a:lnTo>
                      <a:lnTo>
                        <a:pt x="2480" y="3448"/>
                      </a:lnTo>
                      <a:lnTo>
                        <a:pt x="2480" y="1288"/>
                      </a:lnTo>
                      <a:lnTo>
                        <a:pt x="2480" y="1202"/>
                      </a:lnTo>
                      <a:cubicBezTo>
                        <a:pt x="2480" y="1020"/>
                        <a:pt x="2506" y="848"/>
                        <a:pt x="2575" y="683"/>
                      </a:cubicBezTo>
                      <a:cubicBezTo>
                        <a:pt x="2618" y="588"/>
                        <a:pt x="2670" y="528"/>
                        <a:pt x="2731" y="528"/>
                      </a:cubicBezTo>
                      <a:close/>
                      <a:moveTo>
                        <a:pt x="3603" y="528"/>
                      </a:moveTo>
                      <a:cubicBezTo>
                        <a:pt x="3724" y="528"/>
                        <a:pt x="3819" y="744"/>
                        <a:pt x="3845" y="1029"/>
                      </a:cubicBezTo>
                      <a:cubicBezTo>
                        <a:pt x="3845" y="1089"/>
                        <a:pt x="3854" y="1141"/>
                        <a:pt x="3854" y="1202"/>
                      </a:cubicBezTo>
                      <a:lnTo>
                        <a:pt x="3854" y="1236"/>
                      </a:lnTo>
                      <a:lnTo>
                        <a:pt x="3854" y="2178"/>
                      </a:lnTo>
                      <a:lnTo>
                        <a:pt x="3854" y="3837"/>
                      </a:lnTo>
                      <a:lnTo>
                        <a:pt x="3353" y="3837"/>
                      </a:lnTo>
                      <a:lnTo>
                        <a:pt x="3353" y="2627"/>
                      </a:lnTo>
                      <a:lnTo>
                        <a:pt x="3353" y="1288"/>
                      </a:lnTo>
                      <a:lnTo>
                        <a:pt x="3353" y="1236"/>
                      </a:lnTo>
                      <a:lnTo>
                        <a:pt x="3353" y="1202"/>
                      </a:lnTo>
                      <a:cubicBezTo>
                        <a:pt x="3353" y="1098"/>
                        <a:pt x="3361" y="1003"/>
                        <a:pt x="3379" y="908"/>
                      </a:cubicBezTo>
                      <a:cubicBezTo>
                        <a:pt x="3422" y="683"/>
                        <a:pt x="3508" y="528"/>
                        <a:pt x="3603" y="528"/>
                      </a:cubicBezTo>
                      <a:close/>
                      <a:moveTo>
                        <a:pt x="4554" y="528"/>
                      </a:moveTo>
                      <a:cubicBezTo>
                        <a:pt x="4692" y="528"/>
                        <a:pt x="4804" y="830"/>
                        <a:pt x="4804" y="1202"/>
                      </a:cubicBezTo>
                      <a:lnTo>
                        <a:pt x="4804" y="1236"/>
                      </a:lnTo>
                      <a:lnTo>
                        <a:pt x="4804" y="1331"/>
                      </a:lnTo>
                      <a:lnTo>
                        <a:pt x="4804" y="3837"/>
                      </a:lnTo>
                      <a:lnTo>
                        <a:pt x="4303" y="3837"/>
                      </a:lnTo>
                      <a:lnTo>
                        <a:pt x="4303" y="1236"/>
                      </a:lnTo>
                      <a:lnTo>
                        <a:pt x="4303" y="1202"/>
                      </a:lnTo>
                      <a:lnTo>
                        <a:pt x="4303" y="1150"/>
                      </a:lnTo>
                      <a:cubicBezTo>
                        <a:pt x="4312" y="1046"/>
                        <a:pt x="4321" y="943"/>
                        <a:pt x="4346" y="839"/>
                      </a:cubicBezTo>
                      <a:cubicBezTo>
                        <a:pt x="4390" y="657"/>
                        <a:pt x="4467" y="528"/>
                        <a:pt x="4554" y="528"/>
                      </a:cubicBezTo>
                      <a:close/>
                      <a:moveTo>
                        <a:pt x="5496" y="528"/>
                      </a:moveTo>
                      <a:cubicBezTo>
                        <a:pt x="5539" y="528"/>
                        <a:pt x="5573" y="554"/>
                        <a:pt x="5591" y="588"/>
                      </a:cubicBezTo>
                      <a:cubicBezTo>
                        <a:pt x="5686" y="692"/>
                        <a:pt x="5746" y="925"/>
                        <a:pt x="5746" y="1202"/>
                      </a:cubicBezTo>
                      <a:lnTo>
                        <a:pt x="5746" y="1236"/>
                      </a:lnTo>
                      <a:lnTo>
                        <a:pt x="5746" y="2109"/>
                      </a:lnTo>
                      <a:lnTo>
                        <a:pt x="5746" y="3837"/>
                      </a:lnTo>
                      <a:lnTo>
                        <a:pt x="5245" y="3837"/>
                      </a:lnTo>
                      <a:lnTo>
                        <a:pt x="5245" y="1660"/>
                      </a:lnTo>
                      <a:lnTo>
                        <a:pt x="5245" y="1202"/>
                      </a:lnTo>
                      <a:cubicBezTo>
                        <a:pt x="5245" y="1089"/>
                        <a:pt x="5262" y="977"/>
                        <a:pt x="5280" y="873"/>
                      </a:cubicBezTo>
                      <a:cubicBezTo>
                        <a:pt x="5323" y="666"/>
                        <a:pt x="5409" y="528"/>
                        <a:pt x="5496" y="528"/>
                      </a:cubicBezTo>
                      <a:close/>
                      <a:moveTo>
                        <a:pt x="899" y="519"/>
                      </a:moveTo>
                      <a:cubicBezTo>
                        <a:pt x="1020" y="519"/>
                        <a:pt x="1141" y="822"/>
                        <a:pt x="1141" y="1193"/>
                      </a:cubicBezTo>
                      <a:lnTo>
                        <a:pt x="1150" y="1228"/>
                      </a:lnTo>
                      <a:lnTo>
                        <a:pt x="1150" y="1280"/>
                      </a:lnTo>
                      <a:lnTo>
                        <a:pt x="1150" y="2394"/>
                      </a:lnTo>
                      <a:lnTo>
                        <a:pt x="1150" y="3846"/>
                      </a:lnTo>
                      <a:lnTo>
                        <a:pt x="648" y="3846"/>
                      </a:lnTo>
                      <a:lnTo>
                        <a:pt x="648" y="3068"/>
                      </a:lnTo>
                      <a:lnTo>
                        <a:pt x="648" y="1271"/>
                      </a:lnTo>
                      <a:lnTo>
                        <a:pt x="648" y="1193"/>
                      </a:lnTo>
                      <a:lnTo>
                        <a:pt x="648" y="1098"/>
                      </a:lnTo>
                      <a:cubicBezTo>
                        <a:pt x="666" y="770"/>
                        <a:pt x="769" y="519"/>
                        <a:pt x="899" y="519"/>
                      </a:cubicBezTo>
                      <a:close/>
                      <a:moveTo>
                        <a:pt x="1815" y="519"/>
                      </a:moveTo>
                      <a:cubicBezTo>
                        <a:pt x="1953" y="519"/>
                        <a:pt x="2065" y="822"/>
                        <a:pt x="2065" y="1193"/>
                      </a:cubicBezTo>
                      <a:lnTo>
                        <a:pt x="2065" y="1236"/>
                      </a:lnTo>
                      <a:lnTo>
                        <a:pt x="2065" y="3846"/>
                      </a:lnTo>
                      <a:lnTo>
                        <a:pt x="1564" y="3846"/>
                      </a:lnTo>
                      <a:lnTo>
                        <a:pt x="1564" y="3595"/>
                      </a:lnTo>
                      <a:lnTo>
                        <a:pt x="1564" y="1271"/>
                      </a:lnTo>
                      <a:lnTo>
                        <a:pt x="1564" y="1193"/>
                      </a:lnTo>
                      <a:cubicBezTo>
                        <a:pt x="1564" y="822"/>
                        <a:pt x="1677" y="519"/>
                        <a:pt x="1815" y="519"/>
                      </a:cubicBezTo>
                      <a:close/>
                      <a:moveTo>
                        <a:pt x="1150" y="4001"/>
                      </a:moveTo>
                      <a:lnTo>
                        <a:pt x="1150" y="4252"/>
                      </a:lnTo>
                      <a:lnTo>
                        <a:pt x="1150" y="4304"/>
                      </a:lnTo>
                      <a:lnTo>
                        <a:pt x="648" y="4304"/>
                      </a:lnTo>
                      <a:lnTo>
                        <a:pt x="648" y="4001"/>
                      </a:lnTo>
                      <a:close/>
                      <a:moveTo>
                        <a:pt x="2973" y="4001"/>
                      </a:moveTo>
                      <a:lnTo>
                        <a:pt x="2973" y="4252"/>
                      </a:lnTo>
                      <a:lnTo>
                        <a:pt x="2973" y="4304"/>
                      </a:lnTo>
                      <a:lnTo>
                        <a:pt x="2472" y="4304"/>
                      </a:lnTo>
                      <a:lnTo>
                        <a:pt x="2472" y="4001"/>
                      </a:lnTo>
                      <a:close/>
                      <a:moveTo>
                        <a:pt x="3854" y="4001"/>
                      </a:moveTo>
                      <a:lnTo>
                        <a:pt x="3854" y="4243"/>
                      </a:lnTo>
                      <a:lnTo>
                        <a:pt x="3854" y="4304"/>
                      </a:lnTo>
                      <a:lnTo>
                        <a:pt x="3353" y="4304"/>
                      </a:lnTo>
                      <a:lnTo>
                        <a:pt x="3353" y="4001"/>
                      </a:lnTo>
                      <a:close/>
                      <a:moveTo>
                        <a:pt x="2065" y="4010"/>
                      </a:moveTo>
                      <a:lnTo>
                        <a:pt x="2065" y="4269"/>
                      </a:lnTo>
                      <a:lnTo>
                        <a:pt x="2065" y="4312"/>
                      </a:lnTo>
                      <a:lnTo>
                        <a:pt x="1564" y="4312"/>
                      </a:lnTo>
                      <a:lnTo>
                        <a:pt x="1564" y="4010"/>
                      </a:lnTo>
                      <a:close/>
                      <a:moveTo>
                        <a:pt x="4804" y="4001"/>
                      </a:moveTo>
                      <a:lnTo>
                        <a:pt x="4804" y="4235"/>
                      </a:lnTo>
                      <a:lnTo>
                        <a:pt x="4804" y="4312"/>
                      </a:lnTo>
                      <a:lnTo>
                        <a:pt x="4303" y="4312"/>
                      </a:lnTo>
                      <a:lnTo>
                        <a:pt x="4303" y="4001"/>
                      </a:lnTo>
                      <a:close/>
                      <a:moveTo>
                        <a:pt x="5764" y="4010"/>
                      </a:moveTo>
                      <a:lnTo>
                        <a:pt x="5764" y="4312"/>
                      </a:lnTo>
                      <a:lnTo>
                        <a:pt x="5271" y="4312"/>
                      </a:lnTo>
                      <a:lnTo>
                        <a:pt x="5271" y="4243"/>
                      </a:lnTo>
                      <a:lnTo>
                        <a:pt x="5271" y="4010"/>
                      </a:lnTo>
                      <a:close/>
                      <a:moveTo>
                        <a:pt x="1150" y="4909"/>
                      </a:moveTo>
                      <a:lnTo>
                        <a:pt x="1150" y="4978"/>
                      </a:lnTo>
                      <a:lnTo>
                        <a:pt x="1150" y="6827"/>
                      </a:lnTo>
                      <a:lnTo>
                        <a:pt x="1150" y="7509"/>
                      </a:lnTo>
                      <a:lnTo>
                        <a:pt x="648" y="7509"/>
                      </a:lnTo>
                      <a:lnTo>
                        <a:pt x="648" y="6818"/>
                      </a:lnTo>
                      <a:lnTo>
                        <a:pt x="648" y="5073"/>
                      </a:lnTo>
                      <a:lnTo>
                        <a:pt x="648" y="4978"/>
                      </a:lnTo>
                      <a:lnTo>
                        <a:pt x="648" y="4943"/>
                      </a:lnTo>
                      <a:lnTo>
                        <a:pt x="648" y="4909"/>
                      </a:lnTo>
                      <a:close/>
                      <a:moveTo>
                        <a:pt x="2964" y="4917"/>
                      </a:moveTo>
                      <a:cubicBezTo>
                        <a:pt x="2973" y="4926"/>
                        <a:pt x="2973" y="4934"/>
                        <a:pt x="2964" y="4952"/>
                      </a:cubicBezTo>
                      <a:lnTo>
                        <a:pt x="2973" y="4978"/>
                      </a:lnTo>
                      <a:lnTo>
                        <a:pt x="2973" y="7509"/>
                      </a:lnTo>
                      <a:lnTo>
                        <a:pt x="2472" y="7509"/>
                      </a:lnTo>
                      <a:lnTo>
                        <a:pt x="2472" y="4952"/>
                      </a:lnTo>
                      <a:lnTo>
                        <a:pt x="2472" y="4917"/>
                      </a:lnTo>
                      <a:close/>
                      <a:moveTo>
                        <a:pt x="3854" y="4917"/>
                      </a:moveTo>
                      <a:lnTo>
                        <a:pt x="3854" y="4986"/>
                      </a:lnTo>
                      <a:lnTo>
                        <a:pt x="3854" y="7509"/>
                      </a:lnTo>
                      <a:lnTo>
                        <a:pt x="3353" y="7509"/>
                      </a:lnTo>
                      <a:lnTo>
                        <a:pt x="3353" y="4917"/>
                      </a:lnTo>
                      <a:close/>
                      <a:moveTo>
                        <a:pt x="4804" y="4917"/>
                      </a:moveTo>
                      <a:lnTo>
                        <a:pt x="4804" y="4952"/>
                      </a:lnTo>
                      <a:cubicBezTo>
                        <a:pt x="4804" y="4960"/>
                        <a:pt x="4813" y="4978"/>
                        <a:pt x="4813" y="4986"/>
                      </a:cubicBezTo>
                      <a:lnTo>
                        <a:pt x="4804" y="4986"/>
                      </a:lnTo>
                      <a:lnTo>
                        <a:pt x="4804" y="6835"/>
                      </a:lnTo>
                      <a:lnTo>
                        <a:pt x="4804" y="7509"/>
                      </a:lnTo>
                      <a:lnTo>
                        <a:pt x="4303" y="7509"/>
                      </a:lnTo>
                      <a:lnTo>
                        <a:pt x="4303" y="4952"/>
                      </a:lnTo>
                      <a:lnTo>
                        <a:pt x="4303" y="4917"/>
                      </a:lnTo>
                      <a:close/>
                      <a:moveTo>
                        <a:pt x="5738" y="4917"/>
                      </a:moveTo>
                      <a:lnTo>
                        <a:pt x="5738" y="4960"/>
                      </a:lnTo>
                      <a:lnTo>
                        <a:pt x="5738" y="4986"/>
                      </a:lnTo>
                      <a:lnTo>
                        <a:pt x="5738" y="6853"/>
                      </a:lnTo>
                      <a:lnTo>
                        <a:pt x="5738" y="7509"/>
                      </a:lnTo>
                      <a:lnTo>
                        <a:pt x="5245" y="7509"/>
                      </a:lnTo>
                      <a:lnTo>
                        <a:pt x="5245" y="7025"/>
                      </a:lnTo>
                      <a:lnTo>
                        <a:pt x="5245" y="4952"/>
                      </a:lnTo>
                      <a:lnTo>
                        <a:pt x="5245" y="4917"/>
                      </a:lnTo>
                      <a:close/>
                      <a:moveTo>
                        <a:pt x="2065" y="4917"/>
                      </a:moveTo>
                      <a:lnTo>
                        <a:pt x="2065" y="4952"/>
                      </a:lnTo>
                      <a:lnTo>
                        <a:pt x="2065" y="4986"/>
                      </a:lnTo>
                      <a:lnTo>
                        <a:pt x="2065" y="5142"/>
                      </a:lnTo>
                      <a:lnTo>
                        <a:pt x="2065" y="6835"/>
                      </a:lnTo>
                      <a:lnTo>
                        <a:pt x="2065" y="7518"/>
                      </a:lnTo>
                      <a:lnTo>
                        <a:pt x="1564" y="7518"/>
                      </a:lnTo>
                      <a:lnTo>
                        <a:pt x="1564" y="6835"/>
                      </a:lnTo>
                      <a:lnTo>
                        <a:pt x="1564" y="4986"/>
                      </a:lnTo>
                      <a:lnTo>
                        <a:pt x="1564" y="4952"/>
                      </a:lnTo>
                      <a:lnTo>
                        <a:pt x="1564" y="4917"/>
                      </a:lnTo>
                      <a:close/>
                      <a:moveTo>
                        <a:pt x="1150" y="7674"/>
                      </a:moveTo>
                      <a:lnTo>
                        <a:pt x="1150" y="7872"/>
                      </a:lnTo>
                      <a:lnTo>
                        <a:pt x="1150" y="7933"/>
                      </a:lnTo>
                      <a:lnTo>
                        <a:pt x="648" y="7933"/>
                      </a:lnTo>
                      <a:lnTo>
                        <a:pt x="648" y="7674"/>
                      </a:lnTo>
                      <a:close/>
                      <a:moveTo>
                        <a:pt x="2065" y="7674"/>
                      </a:moveTo>
                      <a:lnTo>
                        <a:pt x="2065" y="7941"/>
                      </a:lnTo>
                      <a:lnTo>
                        <a:pt x="1573" y="7941"/>
                      </a:lnTo>
                      <a:lnTo>
                        <a:pt x="1573" y="7674"/>
                      </a:lnTo>
                      <a:close/>
                      <a:moveTo>
                        <a:pt x="2973" y="7665"/>
                      </a:moveTo>
                      <a:lnTo>
                        <a:pt x="2973" y="7941"/>
                      </a:lnTo>
                      <a:lnTo>
                        <a:pt x="2472" y="7941"/>
                      </a:lnTo>
                      <a:lnTo>
                        <a:pt x="2472" y="7665"/>
                      </a:lnTo>
                      <a:close/>
                      <a:moveTo>
                        <a:pt x="3854" y="7674"/>
                      </a:moveTo>
                      <a:lnTo>
                        <a:pt x="3854" y="7846"/>
                      </a:lnTo>
                      <a:lnTo>
                        <a:pt x="3854" y="7941"/>
                      </a:lnTo>
                      <a:lnTo>
                        <a:pt x="3353" y="7941"/>
                      </a:lnTo>
                      <a:lnTo>
                        <a:pt x="3353" y="7674"/>
                      </a:lnTo>
                      <a:close/>
                      <a:moveTo>
                        <a:pt x="4804" y="7665"/>
                      </a:moveTo>
                      <a:lnTo>
                        <a:pt x="4804" y="7941"/>
                      </a:lnTo>
                      <a:lnTo>
                        <a:pt x="4303" y="7941"/>
                      </a:lnTo>
                      <a:lnTo>
                        <a:pt x="4303" y="7665"/>
                      </a:lnTo>
                      <a:close/>
                      <a:moveTo>
                        <a:pt x="5738" y="7665"/>
                      </a:moveTo>
                      <a:lnTo>
                        <a:pt x="5738" y="7872"/>
                      </a:lnTo>
                      <a:lnTo>
                        <a:pt x="5738" y="7941"/>
                      </a:lnTo>
                      <a:lnTo>
                        <a:pt x="5245" y="7941"/>
                      </a:lnTo>
                      <a:lnTo>
                        <a:pt x="5245" y="7665"/>
                      </a:lnTo>
                      <a:close/>
                      <a:moveTo>
                        <a:pt x="1150" y="8512"/>
                      </a:moveTo>
                      <a:lnTo>
                        <a:pt x="1150" y="8546"/>
                      </a:lnTo>
                      <a:cubicBezTo>
                        <a:pt x="1150" y="8555"/>
                        <a:pt x="1158" y="8572"/>
                        <a:pt x="1158" y="8581"/>
                      </a:cubicBezTo>
                      <a:lnTo>
                        <a:pt x="1150" y="8581"/>
                      </a:lnTo>
                      <a:lnTo>
                        <a:pt x="1150" y="9073"/>
                      </a:lnTo>
                      <a:lnTo>
                        <a:pt x="1150" y="11069"/>
                      </a:lnTo>
                      <a:lnTo>
                        <a:pt x="648" y="11069"/>
                      </a:lnTo>
                      <a:lnTo>
                        <a:pt x="648" y="10577"/>
                      </a:lnTo>
                      <a:lnTo>
                        <a:pt x="648" y="8615"/>
                      </a:lnTo>
                      <a:lnTo>
                        <a:pt x="648" y="8581"/>
                      </a:lnTo>
                      <a:lnTo>
                        <a:pt x="648" y="8546"/>
                      </a:lnTo>
                      <a:lnTo>
                        <a:pt x="648" y="8512"/>
                      </a:lnTo>
                      <a:close/>
                      <a:moveTo>
                        <a:pt x="2973" y="8512"/>
                      </a:moveTo>
                      <a:lnTo>
                        <a:pt x="2973" y="8546"/>
                      </a:lnTo>
                      <a:cubicBezTo>
                        <a:pt x="2973" y="8563"/>
                        <a:pt x="2973" y="8572"/>
                        <a:pt x="2973" y="8589"/>
                      </a:cubicBezTo>
                      <a:lnTo>
                        <a:pt x="2973" y="11069"/>
                      </a:lnTo>
                      <a:lnTo>
                        <a:pt x="2472" y="11069"/>
                      </a:lnTo>
                      <a:lnTo>
                        <a:pt x="2472" y="8512"/>
                      </a:lnTo>
                      <a:close/>
                      <a:moveTo>
                        <a:pt x="3854" y="8520"/>
                      </a:moveTo>
                      <a:lnTo>
                        <a:pt x="3854" y="8589"/>
                      </a:lnTo>
                      <a:lnTo>
                        <a:pt x="3854" y="11069"/>
                      </a:lnTo>
                      <a:lnTo>
                        <a:pt x="3353" y="11069"/>
                      </a:lnTo>
                      <a:lnTo>
                        <a:pt x="3353" y="9626"/>
                      </a:lnTo>
                      <a:lnTo>
                        <a:pt x="3353" y="8589"/>
                      </a:lnTo>
                      <a:lnTo>
                        <a:pt x="3353" y="8555"/>
                      </a:lnTo>
                      <a:lnTo>
                        <a:pt x="3353" y="8520"/>
                      </a:lnTo>
                      <a:close/>
                      <a:moveTo>
                        <a:pt x="4804" y="8520"/>
                      </a:moveTo>
                      <a:lnTo>
                        <a:pt x="4804" y="8589"/>
                      </a:lnTo>
                      <a:lnTo>
                        <a:pt x="4804" y="11069"/>
                      </a:lnTo>
                      <a:lnTo>
                        <a:pt x="4303" y="11069"/>
                      </a:lnTo>
                      <a:lnTo>
                        <a:pt x="4303" y="8520"/>
                      </a:lnTo>
                      <a:close/>
                      <a:moveTo>
                        <a:pt x="5738" y="8520"/>
                      </a:moveTo>
                      <a:lnTo>
                        <a:pt x="5738" y="8589"/>
                      </a:lnTo>
                      <a:lnTo>
                        <a:pt x="5738" y="9583"/>
                      </a:lnTo>
                      <a:lnTo>
                        <a:pt x="5738" y="11069"/>
                      </a:lnTo>
                      <a:lnTo>
                        <a:pt x="5245" y="11069"/>
                      </a:lnTo>
                      <a:lnTo>
                        <a:pt x="5245" y="8520"/>
                      </a:lnTo>
                      <a:close/>
                      <a:moveTo>
                        <a:pt x="2065" y="8512"/>
                      </a:moveTo>
                      <a:lnTo>
                        <a:pt x="2065" y="8546"/>
                      </a:lnTo>
                      <a:cubicBezTo>
                        <a:pt x="2091" y="8563"/>
                        <a:pt x="2091" y="8572"/>
                        <a:pt x="2083" y="8581"/>
                      </a:cubicBezTo>
                      <a:lnTo>
                        <a:pt x="2065" y="8589"/>
                      </a:lnTo>
                      <a:lnTo>
                        <a:pt x="2065" y="11078"/>
                      </a:lnTo>
                      <a:lnTo>
                        <a:pt x="1573" y="11078"/>
                      </a:lnTo>
                      <a:lnTo>
                        <a:pt x="1573" y="8512"/>
                      </a:lnTo>
                      <a:close/>
                      <a:moveTo>
                        <a:pt x="1150" y="11233"/>
                      </a:moveTo>
                      <a:lnTo>
                        <a:pt x="1150" y="11536"/>
                      </a:lnTo>
                      <a:lnTo>
                        <a:pt x="648" y="11536"/>
                      </a:lnTo>
                      <a:lnTo>
                        <a:pt x="648" y="11233"/>
                      </a:lnTo>
                      <a:close/>
                      <a:moveTo>
                        <a:pt x="2083" y="11242"/>
                      </a:moveTo>
                      <a:lnTo>
                        <a:pt x="2065" y="11544"/>
                      </a:lnTo>
                      <a:lnTo>
                        <a:pt x="1590" y="11544"/>
                      </a:lnTo>
                      <a:lnTo>
                        <a:pt x="1590" y="11242"/>
                      </a:lnTo>
                      <a:close/>
                      <a:moveTo>
                        <a:pt x="2973" y="11233"/>
                      </a:moveTo>
                      <a:lnTo>
                        <a:pt x="2973" y="11544"/>
                      </a:lnTo>
                      <a:lnTo>
                        <a:pt x="2472" y="11544"/>
                      </a:lnTo>
                      <a:lnTo>
                        <a:pt x="2472" y="11233"/>
                      </a:lnTo>
                      <a:close/>
                      <a:moveTo>
                        <a:pt x="3854" y="11233"/>
                      </a:moveTo>
                      <a:lnTo>
                        <a:pt x="3854" y="11544"/>
                      </a:lnTo>
                      <a:lnTo>
                        <a:pt x="3353" y="11544"/>
                      </a:lnTo>
                      <a:lnTo>
                        <a:pt x="3353" y="11233"/>
                      </a:lnTo>
                      <a:close/>
                      <a:moveTo>
                        <a:pt x="4804" y="11233"/>
                      </a:moveTo>
                      <a:lnTo>
                        <a:pt x="4804" y="11544"/>
                      </a:lnTo>
                      <a:lnTo>
                        <a:pt x="4312" y="11544"/>
                      </a:lnTo>
                      <a:lnTo>
                        <a:pt x="4312" y="11233"/>
                      </a:lnTo>
                      <a:close/>
                      <a:moveTo>
                        <a:pt x="5738" y="11225"/>
                      </a:moveTo>
                      <a:lnTo>
                        <a:pt x="5738" y="11544"/>
                      </a:lnTo>
                      <a:lnTo>
                        <a:pt x="5245" y="11544"/>
                      </a:lnTo>
                      <a:lnTo>
                        <a:pt x="5245" y="11225"/>
                      </a:lnTo>
                      <a:close/>
                      <a:moveTo>
                        <a:pt x="1150" y="12097"/>
                      </a:moveTo>
                      <a:lnTo>
                        <a:pt x="1150" y="12132"/>
                      </a:lnTo>
                      <a:cubicBezTo>
                        <a:pt x="1150" y="12141"/>
                        <a:pt x="1150" y="12158"/>
                        <a:pt x="1150" y="12167"/>
                      </a:cubicBezTo>
                      <a:lnTo>
                        <a:pt x="1150" y="14620"/>
                      </a:lnTo>
                      <a:lnTo>
                        <a:pt x="648" y="14620"/>
                      </a:lnTo>
                      <a:lnTo>
                        <a:pt x="648" y="12097"/>
                      </a:lnTo>
                      <a:close/>
                      <a:moveTo>
                        <a:pt x="2973" y="12097"/>
                      </a:moveTo>
                      <a:lnTo>
                        <a:pt x="2973" y="12132"/>
                      </a:lnTo>
                      <a:lnTo>
                        <a:pt x="2973" y="12167"/>
                      </a:lnTo>
                      <a:lnTo>
                        <a:pt x="2973" y="12400"/>
                      </a:lnTo>
                      <a:lnTo>
                        <a:pt x="2973" y="14059"/>
                      </a:lnTo>
                      <a:lnTo>
                        <a:pt x="2973" y="14620"/>
                      </a:lnTo>
                      <a:lnTo>
                        <a:pt x="2472" y="14620"/>
                      </a:lnTo>
                      <a:lnTo>
                        <a:pt x="2472" y="12167"/>
                      </a:lnTo>
                      <a:lnTo>
                        <a:pt x="2472" y="12132"/>
                      </a:lnTo>
                      <a:lnTo>
                        <a:pt x="2472" y="12097"/>
                      </a:lnTo>
                      <a:close/>
                      <a:moveTo>
                        <a:pt x="3854" y="12097"/>
                      </a:moveTo>
                      <a:lnTo>
                        <a:pt x="3854" y="12141"/>
                      </a:lnTo>
                      <a:cubicBezTo>
                        <a:pt x="3854" y="12149"/>
                        <a:pt x="3871" y="12158"/>
                        <a:pt x="3871" y="12167"/>
                      </a:cubicBezTo>
                      <a:lnTo>
                        <a:pt x="3854" y="12167"/>
                      </a:lnTo>
                      <a:lnTo>
                        <a:pt x="3854" y="14620"/>
                      </a:lnTo>
                      <a:lnTo>
                        <a:pt x="3353" y="14620"/>
                      </a:lnTo>
                      <a:lnTo>
                        <a:pt x="3353" y="12167"/>
                      </a:lnTo>
                      <a:lnTo>
                        <a:pt x="3353" y="12141"/>
                      </a:lnTo>
                      <a:lnTo>
                        <a:pt x="3353" y="12097"/>
                      </a:lnTo>
                      <a:close/>
                      <a:moveTo>
                        <a:pt x="4804" y="12106"/>
                      </a:moveTo>
                      <a:lnTo>
                        <a:pt x="4804" y="12141"/>
                      </a:lnTo>
                      <a:lnTo>
                        <a:pt x="4804" y="12175"/>
                      </a:lnTo>
                      <a:lnTo>
                        <a:pt x="4804" y="12408"/>
                      </a:lnTo>
                      <a:lnTo>
                        <a:pt x="4804" y="14620"/>
                      </a:lnTo>
                      <a:lnTo>
                        <a:pt x="4303" y="14620"/>
                      </a:lnTo>
                      <a:lnTo>
                        <a:pt x="4303" y="12849"/>
                      </a:lnTo>
                      <a:lnTo>
                        <a:pt x="4303" y="12175"/>
                      </a:lnTo>
                      <a:lnTo>
                        <a:pt x="4303" y="12141"/>
                      </a:lnTo>
                      <a:lnTo>
                        <a:pt x="4303" y="12106"/>
                      </a:lnTo>
                      <a:close/>
                      <a:moveTo>
                        <a:pt x="5738" y="12106"/>
                      </a:moveTo>
                      <a:lnTo>
                        <a:pt x="5738" y="12141"/>
                      </a:lnTo>
                      <a:cubicBezTo>
                        <a:pt x="5738" y="12149"/>
                        <a:pt x="5755" y="12167"/>
                        <a:pt x="5755" y="12175"/>
                      </a:cubicBezTo>
                      <a:lnTo>
                        <a:pt x="5738" y="12175"/>
                      </a:lnTo>
                      <a:lnTo>
                        <a:pt x="5738" y="14620"/>
                      </a:lnTo>
                      <a:lnTo>
                        <a:pt x="5245" y="14620"/>
                      </a:lnTo>
                      <a:lnTo>
                        <a:pt x="5245" y="12141"/>
                      </a:lnTo>
                      <a:lnTo>
                        <a:pt x="5245" y="12106"/>
                      </a:lnTo>
                      <a:close/>
                      <a:moveTo>
                        <a:pt x="2065" y="12106"/>
                      </a:moveTo>
                      <a:lnTo>
                        <a:pt x="2065" y="12141"/>
                      </a:lnTo>
                      <a:lnTo>
                        <a:pt x="2065" y="12175"/>
                      </a:lnTo>
                      <a:lnTo>
                        <a:pt x="2065" y="12400"/>
                      </a:lnTo>
                      <a:lnTo>
                        <a:pt x="2065" y="14629"/>
                      </a:lnTo>
                      <a:lnTo>
                        <a:pt x="1564" y="14629"/>
                      </a:lnTo>
                      <a:lnTo>
                        <a:pt x="1564" y="12400"/>
                      </a:lnTo>
                      <a:lnTo>
                        <a:pt x="1564" y="12106"/>
                      </a:lnTo>
                      <a:close/>
                      <a:moveTo>
                        <a:pt x="1150" y="14785"/>
                      </a:moveTo>
                      <a:lnTo>
                        <a:pt x="1150" y="14871"/>
                      </a:lnTo>
                      <a:lnTo>
                        <a:pt x="1150" y="15070"/>
                      </a:lnTo>
                      <a:lnTo>
                        <a:pt x="648" y="15070"/>
                      </a:lnTo>
                      <a:lnTo>
                        <a:pt x="648" y="14785"/>
                      </a:lnTo>
                      <a:close/>
                      <a:moveTo>
                        <a:pt x="2973" y="14785"/>
                      </a:moveTo>
                      <a:lnTo>
                        <a:pt x="2973" y="15078"/>
                      </a:lnTo>
                      <a:lnTo>
                        <a:pt x="2472" y="15078"/>
                      </a:lnTo>
                      <a:lnTo>
                        <a:pt x="2472" y="14785"/>
                      </a:lnTo>
                      <a:close/>
                      <a:moveTo>
                        <a:pt x="3854" y="14785"/>
                      </a:moveTo>
                      <a:lnTo>
                        <a:pt x="3854" y="15078"/>
                      </a:lnTo>
                      <a:lnTo>
                        <a:pt x="3353" y="15078"/>
                      </a:lnTo>
                      <a:lnTo>
                        <a:pt x="3353" y="14785"/>
                      </a:lnTo>
                      <a:close/>
                      <a:moveTo>
                        <a:pt x="5746" y="14785"/>
                      </a:moveTo>
                      <a:lnTo>
                        <a:pt x="5738" y="15078"/>
                      </a:lnTo>
                      <a:lnTo>
                        <a:pt x="5245" y="15078"/>
                      </a:lnTo>
                      <a:lnTo>
                        <a:pt x="5245" y="14785"/>
                      </a:lnTo>
                      <a:close/>
                      <a:moveTo>
                        <a:pt x="2065" y="14793"/>
                      </a:moveTo>
                      <a:lnTo>
                        <a:pt x="2065" y="15052"/>
                      </a:lnTo>
                      <a:lnTo>
                        <a:pt x="2065" y="15087"/>
                      </a:lnTo>
                      <a:lnTo>
                        <a:pt x="1573" y="15087"/>
                      </a:lnTo>
                      <a:lnTo>
                        <a:pt x="1573" y="14793"/>
                      </a:lnTo>
                      <a:close/>
                      <a:moveTo>
                        <a:pt x="4804" y="14785"/>
                      </a:moveTo>
                      <a:lnTo>
                        <a:pt x="4804" y="15087"/>
                      </a:lnTo>
                      <a:lnTo>
                        <a:pt x="4303" y="15087"/>
                      </a:lnTo>
                      <a:lnTo>
                        <a:pt x="4303" y="14785"/>
                      </a:lnTo>
                      <a:close/>
                      <a:moveTo>
                        <a:pt x="6429" y="1"/>
                      </a:moveTo>
                      <a:lnTo>
                        <a:pt x="0" y="9"/>
                      </a:lnTo>
                      <a:lnTo>
                        <a:pt x="0" y="96"/>
                      </a:lnTo>
                      <a:lnTo>
                        <a:pt x="0" y="1271"/>
                      </a:lnTo>
                      <a:lnTo>
                        <a:pt x="0" y="4217"/>
                      </a:lnTo>
                      <a:lnTo>
                        <a:pt x="0" y="5660"/>
                      </a:lnTo>
                      <a:lnTo>
                        <a:pt x="0" y="8002"/>
                      </a:lnTo>
                      <a:lnTo>
                        <a:pt x="0" y="10750"/>
                      </a:lnTo>
                      <a:lnTo>
                        <a:pt x="0" y="13610"/>
                      </a:lnTo>
                      <a:lnTo>
                        <a:pt x="0" y="15338"/>
                      </a:lnTo>
                      <a:lnTo>
                        <a:pt x="0" y="15605"/>
                      </a:lnTo>
                      <a:lnTo>
                        <a:pt x="6429" y="15605"/>
                      </a:lnTo>
                      <a:lnTo>
                        <a:pt x="6429" y="11095"/>
                      </a:lnTo>
                      <a:lnTo>
                        <a:pt x="6429" y="9592"/>
                      </a:lnTo>
                      <a:lnTo>
                        <a:pt x="6429" y="6853"/>
                      </a:lnTo>
                      <a:lnTo>
                        <a:pt x="6429" y="5436"/>
                      </a:lnTo>
                      <a:lnTo>
                        <a:pt x="6429" y="4243"/>
                      </a:lnTo>
                      <a:lnTo>
                        <a:pt x="6429" y="2723"/>
                      </a:lnTo>
                      <a:lnTo>
                        <a:pt x="6429" y="1288"/>
                      </a:lnTo>
                      <a:lnTo>
                        <a:pt x="6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483;p73">
                  <a:extLst>
                    <a:ext uri="{FF2B5EF4-FFF2-40B4-BE49-F238E27FC236}">
                      <a16:creationId xmlns:a16="http://schemas.microsoft.com/office/drawing/2014/main" id="{136E27DE-2F50-139C-6E2F-D7C9CBE56335}"/>
                    </a:ext>
                  </a:extLst>
                </p:cNvPr>
                <p:cNvSpPr/>
                <p:nvPr/>
              </p:nvSpPr>
              <p:spPr>
                <a:xfrm>
                  <a:off x="2029725" y="1644900"/>
                  <a:ext cx="160725" cy="12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" h="4840" extrusionOk="0">
                      <a:moveTo>
                        <a:pt x="910" y="519"/>
                      </a:moveTo>
                      <a:cubicBezTo>
                        <a:pt x="912" y="519"/>
                        <a:pt x="914" y="519"/>
                        <a:pt x="916" y="519"/>
                      </a:cubicBezTo>
                      <a:cubicBezTo>
                        <a:pt x="1037" y="519"/>
                        <a:pt x="1158" y="813"/>
                        <a:pt x="1158" y="1185"/>
                      </a:cubicBezTo>
                      <a:lnTo>
                        <a:pt x="1158" y="1271"/>
                      </a:lnTo>
                      <a:lnTo>
                        <a:pt x="1158" y="2386"/>
                      </a:lnTo>
                      <a:lnTo>
                        <a:pt x="1158" y="3837"/>
                      </a:lnTo>
                      <a:lnTo>
                        <a:pt x="666" y="3837"/>
                      </a:lnTo>
                      <a:lnTo>
                        <a:pt x="666" y="3059"/>
                      </a:lnTo>
                      <a:lnTo>
                        <a:pt x="666" y="1262"/>
                      </a:lnTo>
                      <a:lnTo>
                        <a:pt x="666" y="1185"/>
                      </a:lnTo>
                      <a:lnTo>
                        <a:pt x="666" y="1089"/>
                      </a:lnTo>
                      <a:cubicBezTo>
                        <a:pt x="683" y="767"/>
                        <a:pt x="783" y="519"/>
                        <a:pt x="910" y="519"/>
                      </a:cubicBezTo>
                      <a:close/>
                      <a:moveTo>
                        <a:pt x="1849" y="519"/>
                      </a:moveTo>
                      <a:cubicBezTo>
                        <a:pt x="1988" y="519"/>
                        <a:pt x="2091" y="822"/>
                        <a:pt x="2091" y="1193"/>
                      </a:cubicBezTo>
                      <a:lnTo>
                        <a:pt x="2091" y="3837"/>
                      </a:lnTo>
                      <a:lnTo>
                        <a:pt x="1599" y="3837"/>
                      </a:lnTo>
                      <a:lnTo>
                        <a:pt x="1599" y="3595"/>
                      </a:lnTo>
                      <a:lnTo>
                        <a:pt x="1599" y="1271"/>
                      </a:lnTo>
                      <a:lnTo>
                        <a:pt x="1599" y="1185"/>
                      </a:lnTo>
                      <a:cubicBezTo>
                        <a:pt x="1599" y="822"/>
                        <a:pt x="1702" y="519"/>
                        <a:pt x="1849" y="519"/>
                      </a:cubicBezTo>
                      <a:close/>
                      <a:moveTo>
                        <a:pt x="2731" y="519"/>
                      </a:moveTo>
                      <a:cubicBezTo>
                        <a:pt x="2817" y="519"/>
                        <a:pt x="2886" y="614"/>
                        <a:pt x="2929" y="770"/>
                      </a:cubicBezTo>
                      <a:cubicBezTo>
                        <a:pt x="2964" y="908"/>
                        <a:pt x="2981" y="1046"/>
                        <a:pt x="2981" y="1193"/>
                      </a:cubicBezTo>
                      <a:lnTo>
                        <a:pt x="2981" y="3837"/>
                      </a:lnTo>
                      <a:lnTo>
                        <a:pt x="2480" y="3837"/>
                      </a:lnTo>
                      <a:lnTo>
                        <a:pt x="2489" y="3440"/>
                      </a:lnTo>
                      <a:lnTo>
                        <a:pt x="2489" y="1280"/>
                      </a:lnTo>
                      <a:lnTo>
                        <a:pt x="2489" y="1193"/>
                      </a:lnTo>
                      <a:cubicBezTo>
                        <a:pt x="2480" y="1012"/>
                        <a:pt x="2506" y="839"/>
                        <a:pt x="2575" y="675"/>
                      </a:cubicBezTo>
                      <a:cubicBezTo>
                        <a:pt x="2618" y="580"/>
                        <a:pt x="2670" y="519"/>
                        <a:pt x="2731" y="519"/>
                      </a:cubicBezTo>
                      <a:close/>
                      <a:moveTo>
                        <a:pt x="3629" y="528"/>
                      </a:moveTo>
                      <a:cubicBezTo>
                        <a:pt x="3750" y="528"/>
                        <a:pt x="3845" y="744"/>
                        <a:pt x="3871" y="1029"/>
                      </a:cubicBezTo>
                      <a:cubicBezTo>
                        <a:pt x="3871" y="1081"/>
                        <a:pt x="3880" y="1141"/>
                        <a:pt x="3880" y="1193"/>
                      </a:cubicBezTo>
                      <a:lnTo>
                        <a:pt x="3880" y="2178"/>
                      </a:lnTo>
                      <a:lnTo>
                        <a:pt x="3880" y="3837"/>
                      </a:lnTo>
                      <a:lnTo>
                        <a:pt x="3387" y="3837"/>
                      </a:lnTo>
                      <a:lnTo>
                        <a:pt x="3379" y="2627"/>
                      </a:lnTo>
                      <a:lnTo>
                        <a:pt x="3379" y="1288"/>
                      </a:lnTo>
                      <a:lnTo>
                        <a:pt x="3379" y="1228"/>
                      </a:lnTo>
                      <a:lnTo>
                        <a:pt x="3379" y="1193"/>
                      </a:lnTo>
                      <a:cubicBezTo>
                        <a:pt x="3379" y="1098"/>
                        <a:pt x="3387" y="1003"/>
                        <a:pt x="3405" y="908"/>
                      </a:cubicBezTo>
                      <a:cubicBezTo>
                        <a:pt x="3448" y="683"/>
                        <a:pt x="3534" y="528"/>
                        <a:pt x="3629" y="528"/>
                      </a:cubicBezTo>
                      <a:close/>
                      <a:moveTo>
                        <a:pt x="4571" y="528"/>
                      </a:moveTo>
                      <a:cubicBezTo>
                        <a:pt x="4709" y="528"/>
                        <a:pt x="4813" y="830"/>
                        <a:pt x="4813" y="1202"/>
                      </a:cubicBezTo>
                      <a:lnTo>
                        <a:pt x="4813" y="1331"/>
                      </a:lnTo>
                      <a:lnTo>
                        <a:pt x="4813" y="3837"/>
                      </a:lnTo>
                      <a:lnTo>
                        <a:pt x="4321" y="3837"/>
                      </a:lnTo>
                      <a:lnTo>
                        <a:pt x="4321" y="1781"/>
                      </a:lnTo>
                      <a:lnTo>
                        <a:pt x="4321" y="1236"/>
                      </a:lnTo>
                      <a:lnTo>
                        <a:pt x="4321" y="1202"/>
                      </a:lnTo>
                      <a:lnTo>
                        <a:pt x="4321" y="1150"/>
                      </a:lnTo>
                      <a:cubicBezTo>
                        <a:pt x="4321" y="1046"/>
                        <a:pt x="4329" y="943"/>
                        <a:pt x="4355" y="839"/>
                      </a:cubicBezTo>
                      <a:cubicBezTo>
                        <a:pt x="4398" y="649"/>
                        <a:pt x="4476" y="528"/>
                        <a:pt x="4571" y="528"/>
                      </a:cubicBezTo>
                      <a:close/>
                      <a:moveTo>
                        <a:pt x="5513" y="528"/>
                      </a:moveTo>
                      <a:cubicBezTo>
                        <a:pt x="5556" y="528"/>
                        <a:pt x="5591" y="554"/>
                        <a:pt x="5608" y="580"/>
                      </a:cubicBezTo>
                      <a:cubicBezTo>
                        <a:pt x="5703" y="692"/>
                        <a:pt x="5764" y="925"/>
                        <a:pt x="5764" y="1202"/>
                      </a:cubicBezTo>
                      <a:lnTo>
                        <a:pt x="5764" y="2109"/>
                      </a:lnTo>
                      <a:lnTo>
                        <a:pt x="5764" y="3837"/>
                      </a:lnTo>
                      <a:lnTo>
                        <a:pt x="5262" y="3837"/>
                      </a:lnTo>
                      <a:lnTo>
                        <a:pt x="5271" y="1660"/>
                      </a:lnTo>
                      <a:lnTo>
                        <a:pt x="5271" y="1202"/>
                      </a:lnTo>
                      <a:cubicBezTo>
                        <a:pt x="5262" y="1089"/>
                        <a:pt x="5280" y="977"/>
                        <a:pt x="5297" y="865"/>
                      </a:cubicBezTo>
                      <a:cubicBezTo>
                        <a:pt x="5340" y="666"/>
                        <a:pt x="5427" y="528"/>
                        <a:pt x="5513" y="528"/>
                      </a:cubicBezTo>
                      <a:close/>
                      <a:moveTo>
                        <a:pt x="1167" y="4001"/>
                      </a:moveTo>
                      <a:lnTo>
                        <a:pt x="1167" y="4295"/>
                      </a:lnTo>
                      <a:lnTo>
                        <a:pt x="666" y="4295"/>
                      </a:lnTo>
                      <a:lnTo>
                        <a:pt x="666" y="4235"/>
                      </a:lnTo>
                      <a:lnTo>
                        <a:pt x="666" y="4001"/>
                      </a:lnTo>
                      <a:close/>
                      <a:moveTo>
                        <a:pt x="2091" y="4001"/>
                      </a:moveTo>
                      <a:lnTo>
                        <a:pt x="2091" y="4295"/>
                      </a:lnTo>
                      <a:lnTo>
                        <a:pt x="1599" y="4295"/>
                      </a:lnTo>
                      <a:lnTo>
                        <a:pt x="1599" y="4261"/>
                      </a:lnTo>
                      <a:lnTo>
                        <a:pt x="1599" y="4001"/>
                      </a:lnTo>
                      <a:close/>
                      <a:moveTo>
                        <a:pt x="2981" y="3993"/>
                      </a:moveTo>
                      <a:lnTo>
                        <a:pt x="2981" y="4295"/>
                      </a:lnTo>
                      <a:lnTo>
                        <a:pt x="2489" y="4295"/>
                      </a:lnTo>
                      <a:lnTo>
                        <a:pt x="2489" y="4261"/>
                      </a:lnTo>
                      <a:lnTo>
                        <a:pt x="2489" y="3993"/>
                      </a:lnTo>
                      <a:close/>
                      <a:moveTo>
                        <a:pt x="3880" y="4001"/>
                      </a:moveTo>
                      <a:lnTo>
                        <a:pt x="3880" y="4295"/>
                      </a:lnTo>
                      <a:lnTo>
                        <a:pt x="3379" y="4295"/>
                      </a:lnTo>
                      <a:lnTo>
                        <a:pt x="3379" y="4252"/>
                      </a:lnTo>
                      <a:lnTo>
                        <a:pt x="3379" y="4001"/>
                      </a:lnTo>
                      <a:close/>
                      <a:moveTo>
                        <a:pt x="4813" y="4001"/>
                      </a:moveTo>
                      <a:lnTo>
                        <a:pt x="4813" y="4304"/>
                      </a:lnTo>
                      <a:lnTo>
                        <a:pt x="4321" y="4304"/>
                      </a:lnTo>
                      <a:lnTo>
                        <a:pt x="4321" y="4243"/>
                      </a:lnTo>
                      <a:lnTo>
                        <a:pt x="4321" y="4001"/>
                      </a:lnTo>
                      <a:close/>
                      <a:moveTo>
                        <a:pt x="5764" y="4001"/>
                      </a:moveTo>
                      <a:lnTo>
                        <a:pt x="5764" y="4312"/>
                      </a:lnTo>
                      <a:lnTo>
                        <a:pt x="5271" y="4312"/>
                      </a:lnTo>
                      <a:lnTo>
                        <a:pt x="5271" y="4235"/>
                      </a:lnTo>
                      <a:lnTo>
                        <a:pt x="5271" y="4001"/>
                      </a:lnTo>
                      <a:close/>
                      <a:moveTo>
                        <a:pt x="0" y="1"/>
                      </a:moveTo>
                      <a:lnTo>
                        <a:pt x="0" y="87"/>
                      </a:lnTo>
                      <a:lnTo>
                        <a:pt x="0" y="1262"/>
                      </a:lnTo>
                      <a:lnTo>
                        <a:pt x="0" y="4839"/>
                      </a:lnTo>
                      <a:lnTo>
                        <a:pt x="6429" y="4839"/>
                      </a:lnTo>
                      <a:lnTo>
                        <a:pt x="6429" y="4243"/>
                      </a:lnTo>
                      <a:lnTo>
                        <a:pt x="6429" y="2723"/>
                      </a:lnTo>
                      <a:lnTo>
                        <a:pt x="6429" y="1280"/>
                      </a:lnTo>
                      <a:lnTo>
                        <a:pt x="6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484;p73">
                  <a:extLst>
                    <a:ext uri="{FF2B5EF4-FFF2-40B4-BE49-F238E27FC236}">
                      <a16:creationId xmlns:a16="http://schemas.microsoft.com/office/drawing/2014/main" id="{AAB4BCD4-D5A5-38FC-1288-F7807E282604}"/>
                    </a:ext>
                  </a:extLst>
                </p:cNvPr>
                <p:cNvSpPr/>
                <p:nvPr/>
              </p:nvSpPr>
              <p:spPr>
                <a:xfrm>
                  <a:off x="2024525" y="791025"/>
                  <a:ext cx="171325" cy="4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3" h="17610" extrusionOk="0">
                      <a:moveTo>
                        <a:pt x="2446" y="6601"/>
                      </a:moveTo>
                      <a:cubicBezTo>
                        <a:pt x="2515" y="6601"/>
                        <a:pt x="2593" y="6696"/>
                        <a:pt x="2593" y="6817"/>
                      </a:cubicBezTo>
                      <a:lnTo>
                        <a:pt x="2593" y="6826"/>
                      </a:lnTo>
                      <a:lnTo>
                        <a:pt x="2593" y="7742"/>
                      </a:lnTo>
                      <a:lnTo>
                        <a:pt x="2317" y="7742"/>
                      </a:lnTo>
                      <a:lnTo>
                        <a:pt x="2308" y="7491"/>
                      </a:lnTo>
                      <a:lnTo>
                        <a:pt x="2308" y="6809"/>
                      </a:lnTo>
                      <a:cubicBezTo>
                        <a:pt x="2308" y="6791"/>
                        <a:pt x="2308" y="6774"/>
                        <a:pt x="2317" y="6748"/>
                      </a:cubicBezTo>
                      <a:cubicBezTo>
                        <a:pt x="2334" y="6662"/>
                        <a:pt x="2386" y="6601"/>
                        <a:pt x="2446" y="6601"/>
                      </a:cubicBezTo>
                      <a:close/>
                      <a:moveTo>
                        <a:pt x="2844" y="6593"/>
                      </a:moveTo>
                      <a:cubicBezTo>
                        <a:pt x="2921" y="6593"/>
                        <a:pt x="2982" y="6696"/>
                        <a:pt x="2982" y="6809"/>
                      </a:cubicBezTo>
                      <a:lnTo>
                        <a:pt x="2982" y="7742"/>
                      </a:lnTo>
                      <a:lnTo>
                        <a:pt x="2705" y="7742"/>
                      </a:lnTo>
                      <a:lnTo>
                        <a:pt x="2705" y="7500"/>
                      </a:lnTo>
                      <a:lnTo>
                        <a:pt x="2705" y="6809"/>
                      </a:lnTo>
                      <a:cubicBezTo>
                        <a:pt x="2705" y="6696"/>
                        <a:pt x="2766" y="6593"/>
                        <a:pt x="2844" y="6593"/>
                      </a:cubicBezTo>
                      <a:close/>
                      <a:moveTo>
                        <a:pt x="3232" y="6601"/>
                      </a:moveTo>
                      <a:cubicBezTo>
                        <a:pt x="3310" y="6601"/>
                        <a:pt x="3371" y="6696"/>
                        <a:pt x="3371" y="6817"/>
                      </a:cubicBezTo>
                      <a:lnTo>
                        <a:pt x="3371" y="7750"/>
                      </a:lnTo>
                      <a:lnTo>
                        <a:pt x="3086" y="7750"/>
                      </a:lnTo>
                      <a:lnTo>
                        <a:pt x="3086" y="7500"/>
                      </a:lnTo>
                      <a:lnTo>
                        <a:pt x="3086" y="6826"/>
                      </a:lnTo>
                      <a:cubicBezTo>
                        <a:pt x="3086" y="6826"/>
                        <a:pt x="3086" y="6817"/>
                        <a:pt x="3086" y="6817"/>
                      </a:cubicBezTo>
                      <a:cubicBezTo>
                        <a:pt x="3086" y="6696"/>
                        <a:pt x="3155" y="6601"/>
                        <a:pt x="3232" y="6601"/>
                      </a:cubicBezTo>
                      <a:close/>
                      <a:moveTo>
                        <a:pt x="3621" y="6601"/>
                      </a:moveTo>
                      <a:cubicBezTo>
                        <a:pt x="3699" y="6601"/>
                        <a:pt x="3760" y="6696"/>
                        <a:pt x="3760" y="6817"/>
                      </a:cubicBezTo>
                      <a:lnTo>
                        <a:pt x="3760" y="6826"/>
                      </a:lnTo>
                      <a:lnTo>
                        <a:pt x="3760" y="7750"/>
                      </a:lnTo>
                      <a:lnTo>
                        <a:pt x="3483" y="7750"/>
                      </a:lnTo>
                      <a:lnTo>
                        <a:pt x="3474" y="7500"/>
                      </a:lnTo>
                      <a:lnTo>
                        <a:pt x="3474" y="6826"/>
                      </a:lnTo>
                      <a:cubicBezTo>
                        <a:pt x="3474" y="6817"/>
                        <a:pt x="3474" y="6817"/>
                        <a:pt x="3474" y="6817"/>
                      </a:cubicBezTo>
                      <a:cubicBezTo>
                        <a:pt x="3474" y="6696"/>
                        <a:pt x="3544" y="6601"/>
                        <a:pt x="3621" y="6601"/>
                      </a:cubicBezTo>
                      <a:close/>
                      <a:moveTo>
                        <a:pt x="4001" y="6601"/>
                      </a:moveTo>
                      <a:cubicBezTo>
                        <a:pt x="4079" y="6601"/>
                        <a:pt x="4148" y="6696"/>
                        <a:pt x="4148" y="6817"/>
                      </a:cubicBezTo>
                      <a:lnTo>
                        <a:pt x="4148" y="7750"/>
                      </a:lnTo>
                      <a:lnTo>
                        <a:pt x="3863" y="7750"/>
                      </a:lnTo>
                      <a:lnTo>
                        <a:pt x="3863" y="7500"/>
                      </a:lnTo>
                      <a:lnTo>
                        <a:pt x="3863" y="6817"/>
                      </a:lnTo>
                      <a:cubicBezTo>
                        <a:pt x="3863" y="6696"/>
                        <a:pt x="3924" y="6601"/>
                        <a:pt x="4001" y="6601"/>
                      </a:cubicBezTo>
                      <a:close/>
                      <a:moveTo>
                        <a:pt x="4382" y="6601"/>
                      </a:moveTo>
                      <a:cubicBezTo>
                        <a:pt x="4459" y="6601"/>
                        <a:pt x="4520" y="6696"/>
                        <a:pt x="4520" y="6817"/>
                      </a:cubicBezTo>
                      <a:lnTo>
                        <a:pt x="4520" y="7750"/>
                      </a:lnTo>
                      <a:lnTo>
                        <a:pt x="4235" y="7750"/>
                      </a:lnTo>
                      <a:lnTo>
                        <a:pt x="4235" y="7500"/>
                      </a:lnTo>
                      <a:lnTo>
                        <a:pt x="4235" y="6826"/>
                      </a:lnTo>
                      <a:cubicBezTo>
                        <a:pt x="4235" y="6826"/>
                        <a:pt x="4235" y="6817"/>
                        <a:pt x="4235" y="6817"/>
                      </a:cubicBezTo>
                      <a:cubicBezTo>
                        <a:pt x="4235" y="6774"/>
                        <a:pt x="4243" y="6740"/>
                        <a:pt x="4261" y="6705"/>
                      </a:cubicBezTo>
                      <a:cubicBezTo>
                        <a:pt x="4269" y="6653"/>
                        <a:pt x="4321" y="6610"/>
                        <a:pt x="4382" y="6601"/>
                      </a:cubicBezTo>
                      <a:close/>
                      <a:moveTo>
                        <a:pt x="1729" y="10753"/>
                      </a:moveTo>
                      <a:cubicBezTo>
                        <a:pt x="1835" y="10753"/>
                        <a:pt x="1941" y="10818"/>
                        <a:pt x="1962" y="10947"/>
                      </a:cubicBezTo>
                      <a:lnTo>
                        <a:pt x="1962" y="11812"/>
                      </a:lnTo>
                      <a:lnTo>
                        <a:pt x="1496" y="11812"/>
                      </a:lnTo>
                      <a:lnTo>
                        <a:pt x="1496" y="10947"/>
                      </a:lnTo>
                      <a:cubicBezTo>
                        <a:pt x="1517" y="10818"/>
                        <a:pt x="1623" y="10753"/>
                        <a:pt x="1729" y="10753"/>
                      </a:cubicBezTo>
                      <a:close/>
                      <a:moveTo>
                        <a:pt x="2322" y="10748"/>
                      </a:moveTo>
                      <a:cubicBezTo>
                        <a:pt x="2429" y="10748"/>
                        <a:pt x="2525" y="10840"/>
                        <a:pt x="2541" y="10947"/>
                      </a:cubicBezTo>
                      <a:cubicBezTo>
                        <a:pt x="2541" y="10956"/>
                        <a:pt x="2541" y="10956"/>
                        <a:pt x="2541" y="10965"/>
                      </a:cubicBezTo>
                      <a:lnTo>
                        <a:pt x="2541" y="11812"/>
                      </a:lnTo>
                      <a:lnTo>
                        <a:pt x="2075" y="11812"/>
                      </a:lnTo>
                      <a:lnTo>
                        <a:pt x="2075" y="10947"/>
                      </a:lnTo>
                      <a:cubicBezTo>
                        <a:pt x="2075" y="10878"/>
                        <a:pt x="2118" y="10809"/>
                        <a:pt x="2187" y="10783"/>
                      </a:cubicBezTo>
                      <a:cubicBezTo>
                        <a:pt x="2222" y="10766"/>
                        <a:pt x="2265" y="10757"/>
                        <a:pt x="2308" y="10749"/>
                      </a:cubicBezTo>
                      <a:cubicBezTo>
                        <a:pt x="2313" y="10748"/>
                        <a:pt x="2317" y="10748"/>
                        <a:pt x="2322" y="10748"/>
                      </a:cubicBezTo>
                      <a:close/>
                      <a:moveTo>
                        <a:pt x="3409" y="10755"/>
                      </a:moveTo>
                      <a:cubicBezTo>
                        <a:pt x="3419" y="10755"/>
                        <a:pt x="3429" y="10756"/>
                        <a:pt x="3440" y="10757"/>
                      </a:cubicBezTo>
                      <a:cubicBezTo>
                        <a:pt x="3445" y="10757"/>
                        <a:pt x="3451" y="10757"/>
                        <a:pt x="3456" y="10757"/>
                      </a:cubicBezTo>
                      <a:cubicBezTo>
                        <a:pt x="3570" y="10757"/>
                        <a:pt x="3665" y="10841"/>
                        <a:pt x="3673" y="10956"/>
                      </a:cubicBezTo>
                      <a:cubicBezTo>
                        <a:pt x="3673" y="10956"/>
                        <a:pt x="3673" y="10956"/>
                        <a:pt x="3673" y="10965"/>
                      </a:cubicBezTo>
                      <a:lnTo>
                        <a:pt x="3673" y="11812"/>
                      </a:lnTo>
                      <a:lnTo>
                        <a:pt x="3207" y="11812"/>
                      </a:lnTo>
                      <a:lnTo>
                        <a:pt x="3207" y="10947"/>
                      </a:lnTo>
                      <a:cubicBezTo>
                        <a:pt x="3222" y="10837"/>
                        <a:pt x="3303" y="10755"/>
                        <a:pt x="3409" y="10755"/>
                      </a:cubicBezTo>
                      <a:close/>
                      <a:moveTo>
                        <a:pt x="3996" y="10747"/>
                      </a:moveTo>
                      <a:cubicBezTo>
                        <a:pt x="4103" y="10747"/>
                        <a:pt x="4209" y="10814"/>
                        <a:pt x="4226" y="10947"/>
                      </a:cubicBezTo>
                      <a:cubicBezTo>
                        <a:pt x="4226" y="10956"/>
                        <a:pt x="4226" y="10956"/>
                        <a:pt x="4226" y="10956"/>
                      </a:cubicBezTo>
                      <a:lnTo>
                        <a:pt x="4226" y="11812"/>
                      </a:lnTo>
                      <a:lnTo>
                        <a:pt x="3768" y="11812"/>
                      </a:lnTo>
                      <a:lnTo>
                        <a:pt x="3768" y="10965"/>
                      </a:lnTo>
                      <a:cubicBezTo>
                        <a:pt x="3760" y="10956"/>
                        <a:pt x="3760" y="10947"/>
                        <a:pt x="3760" y="10947"/>
                      </a:cubicBezTo>
                      <a:cubicBezTo>
                        <a:pt x="3781" y="10814"/>
                        <a:pt x="3889" y="10747"/>
                        <a:pt x="3996" y="10747"/>
                      </a:cubicBezTo>
                      <a:close/>
                      <a:moveTo>
                        <a:pt x="4575" y="10755"/>
                      </a:moveTo>
                      <a:cubicBezTo>
                        <a:pt x="4682" y="10755"/>
                        <a:pt x="4788" y="10822"/>
                        <a:pt x="4805" y="10956"/>
                      </a:cubicBezTo>
                      <a:lnTo>
                        <a:pt x="4805" y="11812"/>
                      </a:lnTo>
                      <a:lnTo>
                        <a:pt x="4338" y="11812"/>
                      </a:lnTo>
                      <a:lnTo>
                        <a:pt x="4338" y="10965"/>
                      </a:lnTo>
                      <a:cubicBezTo>
                        <a:pt x="4338" y="10956"/>
                        <a:pt x="4338" y="10956"/>
                        <a:pt x="4338" y="10956"/>
                      </a:cubicBezTo>
                      <a:cubicBezTo>
                        <a:pt x="4360" y="10822"/>
                        <a:pt x="4468" y="10755"/>
                        <a:pt x="4575" y="10755"/>
                      </a:cubicBezTo>
                      <a:close/>
                      <a:moveTo>
                        <a:pt x="2841" y="10756"/>
                      </a:moveTo>
                      <a:cubicBezTo>
                        <a:pt x="2848" y="10756"/>
                        <a:pt x="2854" y="10757"/>
                        <a:pt x="2861" y="10757"/>
                      </a:cubicBezTo>
                      <a:cubicBezTo>
                        <a:pt x="2867" y="10757"/>
                        <a:pt x="2872" y="10757"/>
                        <a:pt x="2878" y="10757"/>
                      </a:cubicBezTo>
                      <a:cubicBezTo>
                        <a:pt x="2991" y="10757"/>
                        <a:pt x="3086" y="10841"/>
                        <a:pt x="3094" y="10956"/>
                      </a:cubicBezTo>
                      <a:lnTo>
                        <a:pt x="3094" y="11820"/>
                      </a:lnTo>
                      <a:lnTo>
                        <a:pt x="2628" y="11820"/>
                      </a:lnTo>
                      <a:lnTo>
                        <a:pt x="2628" y="10965"/>
                      </a:lnTo>
                      <a:lnTo>
                        <a:pt x="2628" y="10956"/>
                      </a:lnTo>
                      <a:cubicBezTo>
                        <a:pt x="2628" y="10922"/>
                        <a:pt x="2636" y="10887"/>
                        <a:pt x="2654" y="10861"/>
                      </a:cubicBezTo>
                      <a:cubicBezTo>
                        <a:pt x="2701" y="10798"/>
                        <a:pt x="2770" y="10756"/>
                        <a:pt x="2841" y="10756"/>
                      </a:cubicBezTo>
                      <a:close/>
                      <a:moveTo>
                        <a:pt x="5149" y="10765"/>
                      </a:moveTo>
                      <a:cubicBezTo>
                        <a:pt x="5255" y="10765"/>
                        <a:pt x="5350" y="10849"/>
                        <a:pt x="5367" y="10965"/>
                      </a:cubicBezTo>
                      <a:lnTo>
                        <a:pt x="5367" y="10973"/>
                      </a:lnTo>
                      <a:lnTo>
                        <a:pt x="5367" y="11820"/>
                      </a:lnTo>
                      <a:lnTo>
                        <a:pt x="4900" y="11820"/>
                      </a:lnTo>
                      <a:lnTo>
                        <a:pt x="4900" y="10973"/>
                      </a:lnTo>
                      <a:cubicBezTo>
                        <a:pt x="4900" y="10965"/>
                        <a:pt x="4900" y="10965"/>
                        <a:pt x="4900" y="10956"/>
                      </a:cubicBezTo>
                      <a:cubicBezTo>
                        <a:pt x="4909" y="10852"/>
                        <a:pt x="4995" y="10766"/>
                        <a:pt x="5107" y="10766"/>
                      </a:cubicBezTo>
                      <a:lnTo>
                        <a:pt x="5133" y="10766"/>
                      </a:lnTo>
                      <a:cubicBezTo>
                        <a:pt x="5139" y="10766"/>
                        <a:pt x="5144" y="10765"/>
                        <a:pt x="5149" y="10765"/>
                      </a:cubicBezTo>
                      <a:close/>
                      <a:moveTo>
                        <a:pt x="3481" y="13044"/>
                      </a:moveTo>
                      <a:cubicBezTo>
                        <a:pt x="4418" y="13044"/>
                        <a:pt x="5315" y="13772"/>
                        <a:pt x="5315" y="14870"/>
                      </a:cubicBezTo>
                      <a:cubicBezTo>
                        <a:pt x="5315" y="15873"/>
                        <a:pt x="4494" y="16693"/>
                        <a:pt x="3492" y="16693"/>
                      </a:cubicBezTo>
                      <a:cubicBezTo>
                        <a:pt x="1867" y="16693"/>
                        <a:pt x="1055" y="14732"/>
                        <a:pt x="2204" y="13583"/>
                      </a:cubicBezTo>
                      <a:cubicBezTo>
                        <a:pt x="2576" y="13211"/>
                        <a:pt x="3033" y="13044"/>
                        <a:pt x="3481" y="13044"/>
                      </a:cubicBezTo>
                      <a:close/>
                      <a:moveTo>
                        <a:pt x="3449" y="0"/>
                      </a:moveTo>
                      <a:lnTo>
                        <a:pt x="3397" y="311"/>
                      </a:lnTo>
                      <a:cubicBezTo>
                        <a:pt x="3388" y="311"/>
                        <a:pt x="3379" y="320"/>
                        <a:pt x="3371" y="328"/>
                      </a:cubicBezTo>
                      <a:cubicBezTo>
                        <a:pt x="3336" y="346"/>
                        <a:pt x="3310" y="380"/>
                        <a:pt x="3310" y="423"/>
                      </a:cubicBezTo>
                      <a:cubicBezTo>
                        <a:pt x="3310" y="475"/>
                        <a:pt x="3345" y="527"/>
                        <a:pt x="3397" y="544"/>
                      </a:cubicBezTo>
                      <a:lnTo>
                        <a:pt x="3353" y="1668"/>
                      </a:lnTo>
                      <a:lnTo>
                        <a:pt x="3207" y="1668"/>
                      </a:lnTo>
                      <a:lnTo>
                        <a:pt x="3207" y="1702"/>
                      </a:lnTo>
                      <a:cubicBezTo>
                        <a:pt x="3207" y="1702"/>
                        <a:pt x="3258" y="1728"/>
                        <a:pt x="3276" y="1849"/>
                      </a:cubicBezTo>
                      <a:lnTo>
                        <a:pt x="3215" y="1849"/>
                      </a:lnTo>
                      <a:lnTo>
                        <a:pt x="3215" y="1892"/>
                      </a:lnTo>
                      <a:lnTo>
                        <a:pt x="3241" y="1892"/>
                      </a:lnTo>
                      <a:lnTo>
                        <a:pt x="3241" y="1935"/>
                      </a:lnTo>
                      <a:cubicBezTo>
                        <a:pt x="3215" y="2419"/>
                        <a:pt x="3163" y="2895"/>
                        <a:pt x="3086" y="3370"/>
                      </a:cubicBezTo>
                      <a:cubicBezTo>
                        <a:pt x="3060" y="3534"/>
                        <a:pt x="3034" y="3698"/>
                        <a:pt x="2999" y="3862"/>
                      </a:cubicBezTo>
                      <a:cubicBezTo>
                        <a:pt x="2939" y="4139"/>
                        <a:pt x="2878" y="4433"/>
                        <a:pt x="2792" y="4718"/>
                      </a:cubicBezTo>
                      <a:cubicBezTo>
                        <a:pt x="2749" y="4891"/>
                        <a:pt x="2697" y="5055"/>
                        <a:pt x="2636" y="5227"/>
                      </a:cubicBezTo>
                      <a:cubicBezTo>
                        <a:pt x="2524" y="5564"/>
                        <a:pt x="2368" y="5893"/>
                        <a:pt x="2178" y="6204"/>
                      </a:cubicBezTo>
                      <a:lnTo>
                        <a:pt x="2006" y="6204"/>
                      </a:lnTo>
                      <a:lnTo>
                        <a:pt x="2006" y="6333"/>
                      </a:lnTo>
                      <a:lnTo>
                        <a:pt x="2109" y="6567"/>
                      </a:lnTo>
                      <a:lnTo>
                        <a:pt x="2109" y="7750"/>
                      </a:lnTo>
                      <a:lnTo>
                        <a:pt x="2031" y="7750"/>
                      </a:lnTo>
                      <a:lnTo>
                        <a:pt x="2031" y="8053"/>
                      </a:lnTo>
                      <a:lnTo>
                        <a:pt x="2204" y="8053"/>
                      </a:lnTo>
                      <a:lnTo>
                        <a:pt x="1591" y="9038"/>
                      </a:lnTo>
                      <a:lnTo>
                        <a:pt x="1254" y="9582"/>
                      </a:lnTo>
                      <a:lnTo>
                        <a:pt x="969" y="10032"/>
                      </a:lnTo>
                      <a:lnTo>
                        <a:pt x="925" y="10032"/>
                      </a:lnTo>
                      <a:lnTo>
                        <a:pt x="925" y="8174"/>
                      </a:lnTo>
                      <a:lnTo>
                        <a:pt x="779" y="8174"/>
                      </a:lnTo>
                      <a:lnTo>
                        <a:pt x="779" y="10230"/>
                      </a:lnTo>
                      <a:lnTo>
                        <a:pt x="779" y="12010"/>
                      </a:lnTo>
                      <a:lnTo>
                        <a:pt x="1" y="12010"/>
                      </a:lnTo>
                      <a:lnTo>
                        <a:pt x="1" y="17609"/>
                      </a:lnTo>
                      <a:lnTo>
                        <a:pt x="6853" y="17609"/>
                      </a:lnTo>
                      <a:lnTo>
                        <a:pt x="6853" y="13073"/>
                      </a:lnTo>
                      <a:lnTo>
                        <a:pt x="6853" y="12028"/>
                      </a:lnTo>
                      <a:lnTo>
                        <a:pt x="6265" y="12019"/>
                      </a:lnTo>
                      <a:lnTo>
                        <a:pt x="6084" y="12019"/>
                      </a:lnTo>
                      <a:lnTo>
                        <a:pt x="6084" y="10032"/>
                      </a:lnTo>
                      <a:lnTo>
                        <a:pt x="6075" y="10032"/>
                      </a:lnTo>
                      <a:lnTo>
                        <a:pt x="6075" y="8174"/>
                      </a:lnTo>
                      <a:lnTo>
                        <a:pt x="5928" y="8174"/>
                      </a:lnTo>
                      <a:lnTo>
                        <a:pt x="5928" y="10032"/>
                      </a:lnTo>
                      <a:lnTo>
                        <a:pt x="5885" y="10032"/>
                      </a:lnTo>
                      <a:lnTo>
                        <a:pt x="5125" y="8787"/>
                      </a:lnTo>
                      <a:lnTo>
                        <a:pt x="4667" y="8053"/>
                      </a:lnTo>
                      <a:lnTo>
                        <a:pt x="4840" y="8053"/>
                      </a:lnTo>
                      <a:lnTo>
                        <a:pt x="4840" y="7750"/>
                      </a:lnTo>
                      <a:lnTo>
                        <a:pt x="4727" y="7750"/>
                      </a:lnTo>
                      <a:lnTo>
                        <a:pt x="4727" y="6558"/>
                      </a:lnTo>
                      <a:lnTo>
                        <a:pt x="4874" y="6333"/>
                      </a:lnTo>
                      <a:lnTo>
                        <a:pt x="4874" y="6204"/>
                      </a:lnTo>
                      <a:lnTo>
                        <a:pt x="4736" y="6204"/>
                      </a:lnTo>
                      <a:cubicBezTo>
                        <a:pt x="4468" y="5737"/>
                        <a:pt x="4261" y="5236"/>
                        <a:pt x="4122" y="4718"/>
                      </a:cubicBezTo>
                      <a:cubicBezTo>
                        <a:pt x="4045" y="4433"/>
                        <a:pt x="3976" y="4139"/>
                        <a:pt x="3924" y="3854"/>
                      </a:cubicBezTo>
                      <a:cubicBezTo>
                        <a:pt x="3872" y="3603"/>
                        <a:pt x="3837" y="3361"/>
                        <a:pt x="3803" y="3128"/>
                      </a:cubicBezTo>
                      <a:cubicBezTo>
                        <a:pt x="3725" y="2540"/>
                        <a:pt x="3699" y="2082"/>
                        <a:pt x="3682" y="1935"/>
                      </a:cubicBezTo>
                      <a:lnTo>
                        <a:pt x="3682" y="1884"/>
                      </a:lnTo>
                      <a:lnTo>
                        <a:pt x="3708" y="1884"/>
                      </a:lnTo>
                      <a:lnTo>
                        <a:pt x="3708" y="1840"/>
                      </a:lnTo>
                      <a:lnTo>
                        <a:pt x="3665" y="1840"/>
                      </a:lnTo>
                      <a:cubicBezTo>
                        <a:pt x="3656" y="1789"/>
                        <a:pt x="3673" y="1737"/>
                        <a:pt x="3708" y="1702"/>
                      </a:cubicBezTo>
                      <a:lnTo>
                        <a:pt x="3708" y="1659"/>
                      </a:lnTo>
                      <a:lnTo>
                        <a:pt x="3561" y="1659"/>
                      </a:lnTo>
                      <a:lnTo>
                        <a:pt x="3518" y="544"/>
                      </a:lnTo>
                      <a:cubicBezTo>
                        <a:pt x="3535" y="536"/>
                        <a:pt x="3552" y="518"/>
                        <a:pt x="3569" y="510"/>
                      </a:cubicBezTo>
                      <a:cubicBezTo>
                        <a:pt x="3587" y="484"/>
                        <a:pt x="3604" y="458"/>
                        <a:pt x="3604" y="423"/>
                      </a:cubicBezTo>
                      <a:cubicBezTo>
                        <a:pt x="3604" y="372"/>
                        <a:pt x="3561" y="320"/>
                        <a:pt x="3509" y="311"/>
                      </a:cubicBezTo>
                      <a:lnTo>
                        <a:pt x="34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485;p73">
                  <a:extLst>
                    <a:ext uri="{FF2B5EF4-FFF2-40B4-BE49-F238E27FC236}">
                      <a16:creationId xmlns:a16="http://schemas.microsoft.com/office/drawing/2014/main" id="{1ABD7523-0ABF-FC72-828B-F0C63C8845AE}"/>
                    </a:ext>
                  </a:extLst>
                </p:cNvPr>
                <p:cNvSpPr/>
                <p:nvPr/>
              </p:nvSpPr>
              <p:spPr>
                <a:xfrm>
                  <a:off x="2109650" y="1135975"/>
                  <a:ext cx="24650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1194" extrusionOk="0">
                      <a:moveTo>
                        <a:pt x="0" y="1"/>
                      </a:moveTo>
                      <a:lnTo>
                        <a:pt x="0" y="1193"/>
                      </a:lnTo>
                      <a:lnTo>
                        <a:pt x="985" y="1193"/>
                      </a:lnTo>
                      <a:lnTo>
                        <a:pt x="985" y="1012"/>
                      </a:lnTo>
                      <a:lnTo>
                        <a:pt x="173" y="1012"/>
                      </a:ln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" name="Google Shape;2486;p73">
                <a:extLst>
                  <a:ext uri="{FF2B5EF4-FFF2-40B4-BE49-F238E27FC236}">
                    <a16:creationId xmlns:a16="http://schemas.microsoft.com/office/drawing/2014/main" id="{25DF53A5-DF32-A9FF-D038-7B89A2BE8E3E}"/>
                  </a:ext>
                </a:extLst>
              </p:cNvPr>
              <p:cNvGrpSpPr/>
              <p:nvPr/>
            </p:nvGrpSpPr>
            <p:grpSpPr>
              <a:xfrm>
                <a:off x="6569519" y="2082864"/>
                <a:ext cx="3829233" cy="3060646"/>
                <a:chOff x="5347675" y="769275"/>
                <a:chExt cx="758850" cy="606525"/>
              </a:xfrm>
            </p:grpSpPr>
            <p:sp>
              <p:nvSpPr>
                <p:cNvPr id="37" name="Google Shape;2487;p73">
                  <a:extLst>
                    <a:ext uri="{FF2B5EF4-FFF2-40B4-BE49-F238E27FC236}">
                      <a16:creationId xmlns:a16="http://schemas.microsoft.com/office/drawing/2014/main" id="{FBD3884F-FF04-0D6A-D932-1EB1BF64FACD}"/>
                    </a:ext>
                  </a:extLst>
                </p:cNvPr>
                <p:cNvSpPr/>
                <p:nvPr/>
              </p:nvSpPr>
              <p:spPr>
                <a:xfrm>
                  <a:off x="5398000" y="1006450"/>
                  <a:ext cx="461125" cy="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45" h="3798" extrusionOk="0">
                      <a:moveTo>
                        <a:pt x="0" y="0"/>
                      </a:moveTo>
                      <a:lnTo>
                        <a:pt x="0" y="819"/>
                      </a:lnTo>
                      <a:cubicBezTo>
                        <a:pt x="0" y="819"/>
                        <a:pt x="1834" y="3797"/>
                        <a:pt x="4329" y="3797"/>
                      </a:cubicBezTo>
                      <a:cubicBezTo>
                        <a:pt x="4382" y="3797"/>
                        <a:pt x="4436" y="3796"/>
                        <a:pt x="4489" y="3793"/>
                      </a:cubicBezTo>
                      <a:lnTo>
                        <a:pt x="18444" y="3793"/>
                      </a:lnTo>
                      <a:lnTo>
                        <a:pt x="18168" y="675"/>
                      </a:lnTo>
                      <a:lnTo>
                        <a:pt x="7331" y="675"/>
                      </a:lnTo>
                      <a:cubicBezTo>
                        <a:pt x="7331" y="675"/>
                        <a:pt x="5716" y="1586"/>
                        <a:pt x="3775" y="1586"/>
                      </a:cubicBezTo>
                      <a:cubicBezTo>
                        <a:pt x="2537" y="1586"/>
                        <a:pt x="1167" y="121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488;p73">
                  <a:extLst>
                    <a:ext uri="{FF2B5EF4-FFF2-40B4-BE49-F238E27FC236}">
                      <a16:creationId xmlns:a16="http://schemas.microsoft.com/office/drawing/2014/main" id="{15195B4D-ADAB-BFC3-733E-04ACC44EF3F1}"/>
                    </a:ext>
                  </a:extLst>
                </p:cNvPr>
                <p:cNvSpPr/>
                <p:nvPr/>
              </p:nvSpPr>
              <p:spPr>
                <a:xfrm>
                  <a:off x="5581275" y="1006450"/>
                  <a:ext cx="460850" cy="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4" h="3798" extrusionOk="0">
                      <a:moveTo>
                        <a:pt x="18433" y="0"/>
                      </a:moveTo>
                      <a:cubicBezTo>
                        <a:pt x="17270" y="1215"/>
                        <a:pt x="15903" y="1586"/>
                        <a:pt x="14666" y="1586"/>
                      </a:cubicBezTo>
                      <a:cubicBezTo>
                        <a:pt x="12729" y="1586"/>
                        <a:pt x="11113" y="675"/>
                        <a:pt x="11113" y="675"/>
                      </a:cubicBezTo>
                      <a:lnTo>
                        <a:pt x="266" y="675"/>
                      </a:lnTo>
                      <a:lnTo>
                        <a:pt x="0" y="3793"/>
                      </a:lnTo>
                      <a:lnTo>
                        <a:pt x="13966" y="3793"/>
                      </a:lnTo>
                      <a:cubicBezTo>
                        <a:pt x="14017" y="3796"/>
                        <a:pt x="14069" y="3797"/>
                        <a:pt x="14120" y="3797"/>
                      </a:cubicBezTo>
                      <a:cubicBezTo>
                        <a:pt x="16617" y="3797"/>
                        <a:pt x="18433" y="675"/>
                        <a:pt x="18433" y="675"/>
                      </a:cubicBezTo>
                      <a:lnTo>
                        <a:pt x="184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489;p73">
                  <a:extLst>
                    <a:ext uri="{FF2B5EF4-FFF2-40B4-BE49-F238E27FC236}">
                      <a16:creationId xmlns:a16="http://schemas.microsoft.com/office/drawing/2014/main" id="{4B15B978-DC3A-2AED-2F5F-10180F94ADA0}"/>
                    </a:ext>
                  </a:extLst>
                </p:cNvPr>
                <p:cNvSpPr/>
                <p:nvPr/>
              </p:nvSpPr>
              <p:spPr>
                <a:xfrm>
                  <a:off x="5347675" y="1128350"/>
                  <a:ext cx="543225" cy="1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4484" extrusionOk="0">
                      <a:moveTo>
                        <a:pt x="1" y="1"/>
                      </a:moveTo>
                      <a:lnTo>
                        <a:pt x="1" y="963"/>
                      </a:lnTo>
                      <a:cubicBezTo>
                        <a:pt x="1" y="963"/>
                        <a:pt x="2143" y="4484"/>
                        <a:pt x="5088" y="4484"/>
                      </a:cubicBezTo>
                      <a:cubicBezTo>
                        <a:pt x="5150" y="4484"/>
                        <a:pt x="5212" y="4482"/>
                        <a:pt x="5275" y="4479"/>
                      </a:cubicBezTo>
                      <a:lnTo>
                        <a:pt x="21729" y="4479"/>
                      </a:lnTo>
                      <a:lnTo>
                        <a:pt x="21397" y="797"/>
                      </a:lnTo>
                      <a:lnTo>
                        <a:pt x="8625" y="797"/>
                      </a:lnTo>
                      <a:cubicBezTo>
                        <a:pt x="8625" y="797"/>
                        <a:pt x="6722" y="1868"/>
                        <a:pt x="4440" y="1868"/>
                      </a:cubicBezTo>
                      <a:cubicBezTo>
                        <a:pt x="2983" y="1868"/>
                        <a:pt x="1371" y="143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490;p73">
                  <a:extLst>
                    <a:ext uri="{FF2B5EF4-FFF2-40B4-BE49-F238E27FC236}">
                      <a16:creationId xmlns:a16="http://schemas.microsoft.com/office/drawing/2014/main" id="{B5C62230-B293-85FB-5B7F-3CDE1408E65F}"/>
                    </a:ext>
                  </a:extLst>
                </p:cNvPr>
                <p:cNvSpPr/>
                <p:nvPr/>
              </p:nvSpPr>
              <p:spPr>
                <a:xfrm>
                  <a:off x="5563300" y="1128350"/>
                  <a:ext cx="543225" cy="1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4484" extrusionOk="0">
                      <a:moveTo>
                        <a:pt x="21729" y="1"/>
                      </a:moveTo>
                      <a:cubicBezTo>
                        <a:pt x="20358" y="1431"/>
                        <a:pt x="18745" y="1868"/>
                        <a:pt x="17285" y="1868"/>
                      </a:cubicBezTo>
                      <a:cubicBezTo>
                        <a:pt x="15000" y="1868"/>
                        <a:pt x="13093" y="797"/>
                        <a:pt x="13093" y="797"/>
                      </a:cubicBezTo>
                      <a:lnTo>
                        <a:pt x="310" y="797"/>
                      </a:lnTo>
                      <a:lnTo>
                        <a:pt x="0" y="4479"/>
                      </a:lnTo>
                      <a:lnTo>
                        <a:pt x="16454" y="4479"/>
                      </a:lnTo>
                      <a:cubicBezTo>
                        <a:pt x="16514" y="4482"/>
                        <a:pt x="16574" y="4484"/>
                        <a:pt x="16634" y="4484"/>
                      </a:cubicBezTo>
                      <a:cubicBezTo>
                        <a:pt x="19582" y="4484"/>
                        <a:pt x="21729" y="797"/>
                        <a:pt x="21729" y="797"/>
                      </a:cubicBezTo>
                      <a:lnTo>
                        <a:pt x="2172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491;p73">
                  <a:extLst>
                    <a:ext uri="{FF2B5EF4-FFF2-40B4-BE49-F238E27FC236}">
                      <a16:creationId xmlns:a16="http://schemas.microsoft.com/office/drawing/2014/main" id="{71356095-53FE-5862-EB07-419FBD4FDF35}"/>
                    </a:ext>
                  </a:extLst>
                </p:cNvPr>
                <p:cNvSpPr/>
                <p:nvPr/>
              </p:nvSpPr>
              <p:spPr>
                <a:xfrm>
                  <a:off x="5444975" y="853850"/>
                  <a:ext cx="5487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1" h="4605" extrusionOk="0">
                      <a:moveTo>
                        <a:pt x="10837" y="1"/>
                      </a:moveTo>
                      <a:cubicBezTo>
                        <a:pt x="10837" y="1"/>
                        <a:pt x="6147" y="2277"/>
                        <a:pt x="2739" y="2277"/>
                      </a:cubicBezTo>
                      <a:cubicBezTo>
                        <a:pt x="1615" y="2277"/>
                        <a:pt x="631" y="2030"/>
                        <a:pt x="1" y="1372"/>
                      </a:cubicBezTo>
                      <a:lnTo>
                        <a:pt x="1" y="2057"/>
                      </a:lnTo>
                      <a:cubicBezTo>
                        <a:pt x="1" y="2057"/>
                        <a:pt x="1544" y="4605"/>
                        <a:pt x="3659" y="4605"/>
                      </a:cubicBezTo>
                      <a:cubicBezTo>
                        <a:pt x="3707" y="4605"/>
                        <a:pt x="3756" y="4603"/>
                        <a:pt x="3805" y="4601"/>
                      </a:cubicBezTo>
                      <a:lnTo>
                        <a:pt x="18146" y="4601"/>
                      </a:lnTo>
                      <a:cubicBezTo>
                        <a:pt x="18193" y="4603"/>
                        <a:pt x="18240" y="4604"/>
                        <a:pt x="18286" y="4604"/>
                      </a:cubicBezTo>
                      <a:cubicBezTo>
                        <a:pt x="20404" y="4604"/>
                        <a:pt x="21950" y="1947"/>
                        <a:pt x="21950" y="1947"/>
                      </a:cubicBezTo>
                      <a:lnTo>
                        <a:pt x="21950" y="1372"/>
                      </a:lnTo>
                      <a:cubicBezTo>
                        <a:pt x="21320" y="2030"/>
                        <a:pt x="20319" y="2277"/>
                        <a:pt x="19170" y="2277"/>
                      </a:cubicBezTo>
                      <a:cubicBezTo>
                        <a:pt x="15684" y="2277"/>
                        <a:pt x="10837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492;p73">
                  <a:extLst>
                    <a:ext uri="{FF2B5EF4-FFF2-40B4-BE49-F238E27FC236}">
                      <a16:creationId xmlns:a16="http://schemas.microsoft.com/office/drawing/2014/main" id="{12256A11-58EB-EF69-4616-7B4934637416}"/>
                    </a:ext>
                  </a:extLst>
                </p:cNvPr>
                <p:cNvSpPr/>
                <p:nvPr/>
              </p:nvSpPr>
              <p:spPr>
                <a:xfrm>
                  <a:off x="5717550" y="769275"/>
                  <a:ext cx="3625" cy="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3926" extrusionOk="0">
                      <a:moveTo>
                        <a:pt x="1" y="0"/>
                      </a:moveTo>
                      <a:lnTo>
                        <a:pt x="1" y="3925"/>
                      </a:lnTo>
                      <a:lnTo>
                        <a:pt x="144" y="3925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493;p73">
                  <a:extLst>
                    <a:ext uri="{FF2B5EF4-FFF2-40B4-BE49-F238E27FC236}">
                      <a16:creationId xmlns:a16="http://schemas.microsoft.com/office/drawing/2014/main" id="{68F9B126-70E3-7E8E-7037-4704B688D385}"/>
                    </a:ext>
                  </a:extLst>
                </p:cNvPr>
                <p:cNvSpPr/>
                <p:nvPr/>
              </p:nvSpPr>
              <p:spPr>
                <a:xfrm>
                  <a:off x="5567725" y="1091025"/>
                  <a:ext cx="13575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9" extrusionOk="0">
                      <a:moveTo>
                        <a:pt x="0" y="1"/>
                      </a:moveTo>
                      <a:lnTo>
                        <a:pt x="0" y="3528"/>
                      </a:lnTo>
                      <a:lnTo>
                        <a:pt x="542" y="3528"/>
                      </a:lnTo>
                      <a:lnTo>
                        <a:pt x="5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494;p73">
                  <a:extLst>
                    <a:ext uri="{FF2B5EF4-FFF2-40B4-BE49-F238E27FC236}">
                      <a16:creationId xmlns:a16="http://schemas.microsoft.com/office/drawing/2014/main" id="{3C1E3EC7-C1C4-EDB6-5DD2-55F60129749F}"/>
                    </a:ext>
                  </a:extLst>
                </p:cNvPr>
                <p:cNvSpPr/>
                <p:nvPr/>
              </p:nvSpPr>
              <p:spPr>
                <a:xfrm>
                  <a:off x="5605050" y="1091025"/>
                  <a:ext cx="13550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3529" extrusionOk="0">
                      <a:moveTo>
                        <a:pt x="0" y="1"/>
                      </a:moveTo>
                      <a:lnTo>
                        <a:pt x="0" y="3528"/>
                      </a:lnTo>
                      <a:lnTo>
                        <a:pt x="542" y="3528"/>
                      </a:lnTo>
                      <a:lnTo>
                        <a:pt x="5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495;p73">
                  <a:extLst>
                    <a:ext uri="{FF2B5EF4-FFF2-40B4-BE49-F238E27FC236}">
                      <a16:creationId xmlns:a16="http://schemas.microsoft.com/office/drawing/2014/main" id="{A332FE7A-ADB3-5B69-A166-64D63A8E082F}"/>
                    </a:ext>
                  </a:extLst>
                </p:cNvPr>
                <p:cNvSpPr/>
                <p:nvPr/>
              </p:nvSpPr>
              <p:spPr>
                <a:xfrm>
                  <a:off x="5835325" y="1091025"/>
                  <a:ext cx="13550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3529" extrusionOk="0">
                      <a:moveTo>
                        <a:pt x="0" y="1"/>
                      </a:moveTo>
                      <a:lnTo>
                        <a:pt x="0" y="3528"/>
                      </a:lnTo>
                      <a:lnTo>
                        <a:pt x="542" y="3528"/>
                      </a:lnTo>
                      <a:lnTo>
                        <a:pt x="5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496;p73">
                  <a:extLst>
                    <a:ext uri="{FF2B5EF4-FFF2-40B4-BE49-F238E27FC236}">
                      <a16:creationId xmlns:a16="http://schemas.microsoft.com/office/drawing/2014/main" id="{95471131-D1F3-B097-9053-A7473F585152}"/>
                    </a:ext>
                  </a:extLst>
                </p:cNvPr>
                <p:cNvSpPr/>
                <p:nvPr/>
              </p:nvSpPr>
              <p:spPr>
                <a:xfrm>
                  <a:off x="5872625" y="1091025"/>
                  <a:ext cx="13575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9" extrusionOk="0">
                      <a:moveTo>
                        <a:pt x="1" y="1"/>
                      </a:moveTo>
                      <a:lnTo>
                        <a:pt x="1" y="3528"/>
                      </a:lnTo>
                      <a:lnTo>
                        <a:pt x="543" y="3528"/>
                      </a:lnTo>
                      <a:lnTo>
                        <a:pt x="54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497;p73">
                  <a:extLst>
                    <a:ext uri="{FF2B5EF4-FFF2-40B4-BE49-F238E27FC236}">
                      <a16:creationId xmlns:a16="http://schemas.microsoft.com/office/drawing/2014/main" id="{ABA47ADC-025E-D021-8648-35AAADEFF98E}"/>
                    </a:ext>
                  </a:extLst>
                </p:cNvPr>
                <p:cNvSpPr/>
                <p:nvPr/>
              </p:nvSpPr>
              <p:spPr>
                <a:xfrm>
                  <a:off x="5584575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3" y="3527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498;p73">
                  <a:extLst>
                    <a:ext uri="{FF2B5EF4-FFF2-40B4-BE49-F238E27FC236}">
                      <a16:creationId xmlns:a16="http://schemas.microsoft.com/office/drawing/2014/main" id="{99C18DDA-E16C-E849-AD82-2E9D1B76F8DC}"/>
                    </a:ext>
                  </a:extLst>
                </p:cNvPr>
                <p:cNvSpPr/>
                <p:nvPr/>
              </p:nvSpPr>
              <p:spPr>
                <a:xfrm>
                  <a:off x="5784450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2" y="3527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2499;p73">
                  <a:extLst>
                    <a:ext uri="{FF2B5EF4-FFF2-40B4-BE49-F238E27FC236}">
                      <a16:creationId xmlns:a16="http://schemas.microsoft.com/office/drawing/2014/main" id="{FB06CBFD-8C10-A635-F514-6583B76E9C76}"/>
                    </a:ext>
                  </a:extLst>
                </p:cNvPr>
                <p:cNvSpPr/>
                <p:nvPr/>
              </p:nvSpPr>
              <p:spPr>
                <a:xfrm>
                  <a:off x="5842225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2" y="3527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500;p73">
                  <a:extLst>
                    <a:ext uri="{FF2B5EF4-FFF2-40B4-BE49-F238E27FC236}">
                      <a16:creationId xmlns:a16="http://schemas.microsoft.com/office/drawing/2014/main" id="{72BF8AC8-6DF9-261B-4F3E-95F6D97F2BD1}"/>
                    </a:ext>
                  </a:extLst>
                </p:cNvPr>
                <p:cNvSpPr/>
                <p:nvPr/>
              </p:nvSpPr>
              <p:spPr>
                <a:xfrm>
                  <a:off x="5621900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2" y="3527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501;p73">
                  <a:extLst>
                    <a:ext uri="{FF2B5EF4-FFF2-40B4-BE49-F238E27FC236}">
                      <a16:creationId xmlns:a16="http://schemas.microsoft.com/office/drawing/2014/main" id="{DA28CD21-737B-296D-DBF3-4FC969493BEA}"/>
                    </a:ext>
                  </a:extLst>
                </p:cNvPr>
                <p:cNvSpPr/>
                <p:nvPr/>
              </p:nvSpPr>
              <p:spPr>
                <a:xfrm>
                  <a:off x="5527075" y="1223175"/>
                  <a:ext cx="138800" cy="1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4479" extrusionOk="0">
                      <a:moveTo>
                        <a:pt x="1" y="1"/>
                      </a:moveTo>
                      <a:lnTo>
                        <a:pt x="1" y="4479"/>
                      </a:lnTo>
                      <a:lnTo>
                        <a:pt x="5552" y="4479"/>
                      </a:lnTo>
                      <a:lnTo>
                        <a:pt x="55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502;p73">
                  <a:extLst>
                    <a:ext uri="{FF2B5EF4-FFF2-40B4-BE49-F238E27FC236}">
                      <a16:creationId xmlns:a16="http://schemas.microsoft.com/office/drawing/2014/main" id="{7CCFF4E1-1FEE-93F7-47AC-D3ACEA5EC26B}"/>
                    </a:ext>
                  </a:extLst>
                </p:cNvPr>
                <p:cNvSpPr/>
                <p:nvPr/>
              </p:nvSpPr>
              <p:spPr>
                <a:xfrm>
                  <a:off x="5767575" y="1223175"/>
                  <a:ext cx="138800" cy="1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4479" extrusionOk="0">
                      <a:moveTo>
                        <a:pt x="1" y="1"/>
                      </a:moveTo>
                      <a:lnTo>
                        <a:pt x="1" y="4479"/>
                      </a:lnTo>
                      <a:lnTo>
                        <a:pt x="5552" y="4479"/>
                      </a:lnTo>
                      <a:lnTo>
                        <a:pt x="55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503;p73">
                  <a:extLst>
                    <a:ext uri="{FF2B5EF4-FFF2-40B4-BE49-F238E27FC236}">
                      <a16:creationId xmlns:a16="http://schemas.microsoft.com/office/drawing/2014/main" id="{F72203F7-B15F-78CC-CA6B-A869A7272710}"/>
                    </a:ext>
                  </a:extLst>
                </p:cNvPr>
                <p:cNvSpPr/>
                <p:nvPr/>
              </p:nvSpPr>
              <p:spPr>
                <a:xfrm>
                  <a:off x="5679400" y="1314675"/>
                  <a:ext cx="713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19" extrusionOk="0">
                      <a:moveTo>
                        <a:pt x="1" y="1"/>
                      </a:moveTo>
                      <a:lnTo>
                        <a:pt x="1" y="819"/>
                      </a:lnTo>
                      <a:lnTo>
                        <a:pt x="2853" y="819"/>
                      </a:lnTo>
                      <a:lnTo>
                        <a:pt x="285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504;p73">
                  <a:extLst>
                    <a:ext uri="{FF2B5EF4-FFF2-40B4-BE49-F238E27FC236}">
                      <a16:creationId xmlns:a16="http://schemas.microsoft.com/office/drawing/2014/main" id="{63094FBE-2059-1644-7B5D-AD0C01189647}"/>
                    </a:ext>
                  </a:extLst>
                </p:cNvPr>
                <p:cNvSpPr/>
                <p:nvPr/>
              </p:nvSpPr>
              <p:spPr>
                <a:xfrm>
                  <a:off x="5679400" y="1284275"/>
                  <a:ext cx="71350" cy="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08" extrusionOk="0">
                      <a:moveTo>
                        <a:pt x="1" y="0"/>
                      </a:moveTo>
                      <a:lnTo>
                        <a:pt x="1" y="807"/>
                      </a:lnTo>
                      <a:lnTo>
                        <a:pt x="2853" y="807"/>
                      </a:lnTo>
                      <a:lnTo>
                        <a:pt x="285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505;p73">
                  <a:extLst>
                    <a:ext uri="{FF2B5EF4-FFF2-40B4-BE49-F238E27FC236}">
                      <a16:creationId xmlns:a16="http://schemas.microsoft.com/office/drawing/2014/main" id="{7E865714-7B93-5B30-BD63-3968CBADADB8}"/>
                    </a:ext>
                  </a:extLst>
                </p:cNvPr>
                <p:cNvSpPr/>
                <p:nvPr/>
              </p:nvSpPr>
              <p:spPr>
                <a:xfrm>
                  <a:off x="5527075" y="1352000"/>
                  <a:ext cx="3793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2" h="952" extrusionOk="0">
                      <a:moveTo>
                        <a:pt x="1" y="0"/>
                      </a:moveTo>
                      <a:lnTo>
                        <a:pt x="1" y="951"/>
                      </a:lnTo>
                      <a:lnTo>
                        <a:pt x="15172" y="951"/>
                      </a:lnTo>
                      <a:lnTo>
                        <a:pt x="1517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" name="Google Shape;2506;p73">
                <a:extLst>
                  <a:ext uri="{FF2B5EF4-FFF2-40B4-BE49-F238E27FC236}">
                    <a16:creationId xmlns:a16="http://schemas.microsoft.com/office/drawing/2014/main" id="{ED68DE27-C2BB-D7F4-A451-560E40EE385B}"/>
                  </a:ext>
                </a:extLst>
              </p:cNvPr>
              <p:cNvSpPr/>
              <p:nvPr/>
            </p:nvSpPr>
            <p:spPr>
              <a:xfrm>
                <a:off x="8669994" y="2573124"/>
                <a:ext cx="621786" cy="2454409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5146" extrusionOk="0">
                    <a:moveTo>
                      <a:pt x="436" y="1"/>
                    </a:moveTo>
                    <a:cubicBezTo>
                      <a:pt x="581" y="340"/>
                      <a:pt x="920" y="1347"/>
                      <a:pt x="920" y="3380"/>
                    </a:cubicBezTo>
                    <a:lnTo>
                      <a:pt x="920" y="7383"/>
                    </a:lnTo>
                    <a:cubicBezTo>
                      <a:pt x="920" y="9621"/>
                      <a:pt x="110" y="14502"/>
                      <a:pt x="1" y="15145"/>
                    </a:cubicBezTo>
                    <a:lnTo>
                      <a:pt x="294" y="15145"/>
                    </a:lnTo>
                    <a:cubicBezTo>
                      <a:pt x="355" y="14781"/>
                      <a:pt x="540" y="13667"/>
                      <a:pt x="730" y="12330"/>
                    </a:cubicBezTo>
                    <a:lnTo>
                      <a:pt x="735" y="12287"/>
                    </a:lnTo>
                    <a:lnTo>
                      <a:pt x="1776" y="12287"/>
                    </a:lnTo>
                    <a:lnTo>
                      <a:pt x="1776" y="15145"/>
                    </a:lnTo>
                    <a:lnTo>
                      <a:pt x="2062" y="15145"/>
                    </a:lnTo>
                    <a:lnTo>
                      <a:pt x="2062" y="12287"/>
                    </a:lnTo>
                    <a:lnTo>
                      <a:pt x="3102" y="12287"/>
                    </a:lnTo>
                    <a:lnTo>
                      <a:pt x="3110" y="12330"/>
                    </a:lnTo>
                    <a:cubicBezTo>
                      <a:pt x="3297" y="13667"/>
                      <a:pt x="3482" y="14781"/>
                      <a:pt x="3543" y="15145"/>
                    </a:cubicBezTo>
                    <a:lnTo>
                      <a:pt x="3836" y="15145"/>
                    </a:lnTo>
                    <a:cubicBezTo>
                      <a:pt x="3727" y="14505"/>
                      <a:pt x="2917" y="9621"/>
                      <a:pt x="2917" y="7383"/>
                    </a:cubicBezTo>
                    <a:lnTo>
                      <a:pt x="2917" y="3380"/>
                    </a:lnTo>
                    <a:cubicBezTo>
                      <a:pt x="2917" y="1347"/>
                      <a:pt x="3257" y="340"/>
                      <a:pt x="3401" y="1"/>
                    </a:cubicBezTo>
                    <a:lnTo>
                      <a:pt x="3082" y="1"/>
                    </a:lnTo>
                    <a:cubicBezTo>
                      <a:pt x="2907" y="479"/>
                      <a:pt x="2634" y="1532"/>
                      <a:pt x="2634" y="3380"/>
                    </a:cubicBezTo>
                    <a:lnTo>
                      <a:pt x="2634" y="7383"/>
                    </a:lnTo>
                    <a:cubicBezTo>
                      <a:pt x="2634" y="8611"/>
                      <a:pt x="2864" y="10543"/>
                      <a:pt x="3057" y="11948"/>
                    </a:cubicBezTo>
                    <a:lnTo>
                      <a:pt x="3064" y="12003"/>
                    </a:lnTo>
                    <a:lnTo>
                      <a:pt x="2062" y="12003"/>
                    </a:lnTo>
                    <a:lnTo>
                      <a:pt x="2062" y="1"/>
                    </a:lnTo>
                    <a:lnTo>
                      <a:pt x="1776" y="1"/>
                    </a:lnTo>
                    <a:lnTo>
                      <a:pt x="1776" y="12003"/>
                    </a:lnTo>
                    <a:lnTo>
                      <a:pt x="773" y="12003"/>
                    </a:lnTo>
                    <a:lnTo>
                      <a:pt x="778" y="11948"/>
                    </a:lnTo>
                    <a:cubicBezTo>
                      <a:pt x="973" y="10543"/>
                      <a:pt x="1203" y="8611"/>
                      <a:pt x="1203" y="7381"/>
                    </a:cubicBezTo>
                    <a:lnTo>
                      <a:pt x="1203" y="3380"/>
                    </a:lnTo>
                    <a:cubicBezTo>
                      <a:pt x="1203" y="1537"/>
                      <a:pt x="927" y="482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507;p73">
                <a:extLst>
                  <a:ext uri="{FF2B5EF4-FFF2-40B4-BE49-F238E27FC236}">
                    <a16:creationId xmlns:a16="http://schemas.microsoft.com/office/drawing/2014/main" id="{725F5474-8CD2-FFAC-C83F-F36782B8EAC0}"/>
                  </a:ext>
                </a:extLst>
              </p:cNvPr>
              <p:cNvSpPr/>
              <p:nvPr/>
            </p:nvSpPr>
            <p:spPr>
              <a:xfrm>
                <a:off x="8649090" y="2449641"/>
                <a:ext cx="663595" cy="4650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287" extrusionOk="0">
                    <a:moveTo>
                      <a:pt x="1" y="1"/>
                    </a:moveTo>
                    <a:lnTo>
                      <a:pt x="1" y="287"/>
                    </a:lnTo>
                    <a:lnTo>
                      <a:pt x="4094" y="287"/>
                    </a:lnTo>
                    <a:lnTo>
                      <a:pt x="40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508;p73">
                <a:extLst>
                  <a:ext uri="{FF2B5EF4-FFF2-40B4-BE49-F238E27FC236}">
                    <a16:creationId xmlns:a16="http://schemas.microsoft.com/office/drawing/2014/main" id="{7B76F144-8CB3-EF77-83AE-47B0993B9484}"/>
                  </a:ext>
                </a:extLst>
              </p:cNvPr>
              <p:cNvSpPr/>
              <p:nvPr/>
            </p:nvSpPr>
            <p:spPr>
              <a:xfrm>
                <a:off x="8587997" y="2511544"/>
                <a:ext cx="785780" cy="46184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285" extrusionOk="0">
                    <a:moveTo>
                      <a:pt x="0" y="1"/>
                    </a:moveTo>
                    <a:cubicBezTo>
                      <a:pt x="13" y="92"/>
                      <a:pt x="74" y="284"/>
                      <a:pt x="330" y="284"/>
                    </a:cubicBezTo>
                    <a:lnTo>
                      <a:pt x="4520" y="284"/>
                    </a:lnTo>
                    <a:cubicBezTo>
                      <a:pt x="4775" y="284"/>
                      <a:pt x="4833" y="92"/>
                      <a:pt x="4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1" name="Google Shape;2522;p73">
            <a:extLst>
              <a:ext uri="{FF2B5EF4-FFF2-40B4-BE49-F238E27FC236}">
                <a16:creationId xmlns:a16="http://schemas.microsoft.com/office/drawing/2014/main" id="{72854657-DDAF-6C2B-AA7D-E23A3A7E2869}"/>
              </a:ext>
            </a:extLst>
          </p:cNvPr>
          <p:cNvGrpSpPr/>
          <p:nvPr/>
        </p:nvGrpSpPr>
        <p:grpSpPr>
          <a:xfrm>
            <a:off x="1083166" y="397612"/>
            <a:ext cx="1689566" cy="2800903"/>
            <a:chOff x="1083166" y="397612"/>
            <a:chExt cx="1689566" cy="2800903"/>
          </a:xfrm>
        </p:grpSpPr>
        <p:sp>
          <p:nvSpPr>
            <p:cNvPr id="62" name="Google Shape;2523;p73">
              <a:extLst>
                <a:ext uri="{FF2B5EF4-FFF2-40B4-BE49-F238E27FC236}">
                  <a16:creationId xmlns:a16="http://schemas.microsoft.com/office/drawing/2014/main" id="{D4358C72-638B-901E-C753-6FF1AABE5A0D}"/>
                </a:ext>
              </a:extLst>
            </p:cNvPr>
            <p:cNvSpPr/>
            <p:nvPr/>
          </p:nvSpPr>
          <p:spPr>
            <a:xfrm>
              <a:off x="2581411" y="1018861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24;p73">
              <a:extLst>
                <a:ext uri="{FF2B5EF4-FFF2-40B4-BE49-F238E27FC236}">
                  <a16:creationId xmlns:a16="http://schemas.microsoft.com/office/drawing/2014/main" id="{26BBA86F-9AAE-C43E-378E-87A4D8D44051}"/>
                </a:ext>
              </a:extLst>
            </p:cNvPr>
            <p:cNvSpPr/>
            <p:nvPr/>
          </p:nvSpPr>
          <p:spPr>
            <a:xfrm>
              <a:off x="2585853" y="3103560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2525;p73">
              <a:extLst>
                <a:ext uri="{FF2B5EF4-FFF2-40B4-BE49-F238E27FC236}">
                  <a16:creationId xmlns:a16="http://schemas.microsoft.com/office/drawing/2014/main" id="{9CA8CD0C-698D-7DF9-5B53-CB071216FA34}"/>
                </a:ext>
              </a:extLst>
            </p:cNvPr>
            <p:cNvSpPr/>
            <p:nvPr/>
          </p:nvSpPr>
          <p:spPr>
            <a:xfrm>
              <a:off x="1473262" y="397612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2526;p73">
              <a:extLst>
                <a:ext uri="{FF2B5EF4-FFF2-40B4-BE49-F238E27FC236}">
                  <a16:creationId xmlns:a16="http://schemas.microsoft.com/office/drawing/2014/main" id="{9E292558-AFAC-18A3-B26A-5942EAC2E7C3}"/>
                </a:ext>
              </a:extLst>
            </p:cNvPr>
            <p:cNvSpPr/>
            <p:nvPr/>
          </p:nvSpPr>
          <p:spPr>
            <a:xfrm>
              <a:off x="2513310" y="136117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2527;p73">
              <a:extLst>
                <a:ext uri="{FF2B5EF4-FFF2-40B4-BE49-F238E27FC236}">
                  <a16:creationId xmlns:a16="http://schemas.microsoft.com/office/drawing/2014/main" id="{373DA3FE-A559-82E4-A767-6C58A418A5BF}"/>
                </a:ext>
              </a:extLst>
            </p:cNvPr>
            <p:cNvSpPr/>
            <p:nvPr/>
          </p:nvSpPr>
          <p:spPr>
            <a:xfrm>
              <a:off x="2055100" y="284723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2528;p73">
              <a:extLst>
                <a:ext uri="{FF2B5EF4-FFF2-40B4-BE49-F238E27FC236}">
                  <a16:creationId xmlns:a16="http://schemas.microsoft.com/office/drawing/2014/main" id="{D4A6697F-0730-9DA6-3B1E-ECA384C9C34F}"/>
                </a:ext>
              </a:extLst>
            </p:cNvPr>
            <p:cNvSpPr/>
            <p:nvPr/>
          </p:nvSpPr>
          <p:spPr>
            <a:xfrm>
              <a:off x="1083166" y="121017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2529;p73">
              <a:extLst>
                <a:ext uri="{FF2B5EF4-FFF2-40B4-BE49-F238E27FC236}">
                  <a16:creationId xmlns:a16="http://schemas.microsoft.com/office/drawing/2014/main" id="{7C70D527-9DD1-7784-51E4-4B4BFB04AB17}"/>
                </a:ext>
              </a:extLst>
            </p:cNvPr>
            <p:cNvSpPr/>
            <p:nvPr/>
          </p:nvSpPr>
          <p:spPr>
            <a:xfrm>
              <a:off x="1950313" y="213952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2530;p73">
              <a:extLst>
                <a:ext uri="{FF2B5EF4-FFF2-40B4-BE49-F238E27FC236}">
                  <a16:creationId xmlns:a16="http://schemas.microsoft.com/office/drawing/2014/main" id="{205EEEDC-76F6-F0C0-6FE0-FC7E6D09496B}"/>
                </a:ext>
              </a:extLst>
            </p:cNvPr>
            <p:cNvSpPr/>
            <p:nvPr/>
          </p:nvSpPr>
          <p:spPr>
            <a:xfrm>
              <a:off x="1557230" y="562754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2531;p73">
            <a:extLst>
              <a:ext uri="{FF2B5EF4-FFF2-40B4-BE49-F238E27FC236}">
                <a16:creationId xmlns:a16="http://schemas.microsoft.com/office/drawing/2014/main" id="{9F17F589-F514-F8C8-D974-341A57C50C20}"/>
              </a:ext>
            </a:extLst>
          </p:cNvPr>
          <p:cNvGrpSpPr/>
          <p:nvPr/>
        </p:nvGrpSpPr>
        <p:grpSpPr>
          <a:xfrm>
            <a:off x="6963962" y="207962"/>
            <a:ext cx="1299470" cy="1058521"/>
            <a:chOff x="6963962" y="207962"/>
            <a:chExt cx="1299470" cy="1058521"/>
          </a:xfrm>
        </p:grpSpPr>
        <p:sp>
          <p:nvSpPr>
            <p:cNvPr id="967" name="Google Shape;2532;p73">
              <a:extLst>
                <a:ext uri="{FF2B5EF4-FFF2-40B4-BE49-F238E27FC236}">
                  <a16:creationId xmlns:a16="http://schemas.microsoft.com/office/drawing/2014/main" id="{610D27E2-FA34-37CA-85F4-CC0B6A7CAF70}"/>
                </a:ext>
              </a:extLst>
            </p:cNvPr>
            <p:cNvSpPr/>
            <p:nvPr/>
          </p:nvSpPr>
          <p:spPr>
            <a:xfrm>
              <a:off x="8072111" y="829211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2533;p73">
              <a:extLst>
                <a:ext uri="{FF2B5EF4-FFF2-40B4-BE49-F238E27FC236}">
                  <a16:creationId xmlns:a16="http://schemas.microsoft.com/office/drawing/2014/main" id="{C18636A5-3582-A772-D39E-DEEEB476D523}"/>
                </a:ext>
              </a:extLst>
            </p:cNvPr>
            <p:cNvSpPr/>
            <p:nvPr/>
          </p:nvSpPr>
          <p:spPr>
            <a:xfrm>
              <a:off x="8004010" y="117152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2534;p73">
              <a:extLst>
                <a:ext uri="{FF2B5EF4-FFF2-40B4-BE49-F238E27FC236}">
                  <a16:creationId xmlns:a16="http://schemas.microsoft.com/office/drawing/2014/main" id="{2411CEE3-B497-36AF-772B-787C3AAF5C31}"/>
                </a:ext>
              </a:extLst>
            </p:cNvPr>
            <p:cNvSpPr/>
            <p:nvPr/>
          </p:nvSpPr>
          <p:spPr>
            <a:xfrm>
              <a:off x="7047930" y="373104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2535;p73">
              <a:extLst>
                <a:ext uri="{FF2B5EF4-FFF2-40B4-BE49-F238E27FC236}">
                  <a16:creationId xmlns:a16="http://schemas.microsoft.com/office/drawing/2014/main" id="{ACEC61B7-7629-72CE-469E-4EDDECBE20BD}"/>
                </a:ext>
              </a:extLst>
            </p:cNvPr>
            <p:cNvSpPr/>
            <p:nvPr/>
          </p:nvSpPr>
          <p:spPr>
            <a:xfrm>
              <a:off x="6963962" y="207962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2453;p73">
            <a:extLst>
              <a:ext uri="{FF2B5EF4-FFF2-40B4-BE49-F238E27FC236}">
                <a16:creationId xmlns:a16="http://schemas.microsoft.com/office/drawing/2014/main" id="{EF471137-48FF-ACF9-B7E7-0414AEC731B4}"/>
              </a:ext>
            </a:extLst>
          </p:cNvPr>
          <p:cNvSpPr txBox="1">
            <a:spLocks/>
          </p:cNvSpPr>
          <p:nvPr/>
        </p:nvSpPr>
        <p:spPr>
          <a:xfrm>
            <a:off x="2851240" y="1558949"/>
            <a:ext cx="3441519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3000" b="0" i="0" u="none" strike="noStrike" cap="none">
                <a:solidFill>
                  <a:schemeClr val="accent2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/>
              <a:t>Thanks</a:t>
            </a:r>
            <a:r>
              <a:rPr lang="en-US" sz="60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5993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lorful Skyline by Slidesgo">
  <a:themeElements>
    <a:clrScheme name="Simple Light">
      <a:dk1>
        <a:srgbClr val="003B58"/>
      </a:dk1>
      <a:lt1>
        <a:srgbClr val="FFFFFF"/>
      </a:lt1>
      <a:dk2>
        <a:srgbClr val="2A7AA2"/>
      </a:dk2>
      <a:lt2>
        <a:srgbClr val="CADFE9"/>
      </a:lt2>
      <a:accent1>
        <a:srgbClr val="FFD92D"/>
      </a:accent1>
      <a:accent2>
        <a:srgbClr val="E87C84"/>
      </a:accent2>
      <a:accent3>
        <a:srgbClr val="8FDFD6"/>
      </a:accent3>
      <a:accent4>
        <a:srgbClr val="005B88"/>
      </a:accent4>
      <a:accent5>
        <a:srgbClr val="9ED1DD"/>
      </a:accent5>
      <a:accent6>
        <a:srgbClr val="5FB2D8"/>
      </a:accent6>
      <a:hlink>
        <a:srgbClr val="003B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708</Words>
  <Application>Microsoft Macintosh PowerPoint</Application>
  <PresentationFormat>On-screen Show (16:9)</PresentationFormat>
  <Paragraphs>104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Sansita ExtraBold</vt:lpstr>
      <vt:lpstr>Menlo</vt:lpstr>
      <vt:lpstr>Arial</vt:lpstr>
      <vt:lpstr>Sansita</vt:lpstr>
      <vt:lpstr>Calibri</vt:lpstr>
      <vt:lpstr>PT Serif</vt:lpstr>
      <vt:lpstr>Muli</vt:lpstr>
      <vt:lpstr>Baloo Tammudu 2</vt:lpstr>
      <vt:lpstr>Mulish</vt:lpstr>
      <vt:lpstr>Colorful Skyline by Slidesgo</vt:lpstr>
      <vt:lpstr>Unite 9: CITIES OF THE WORLD</vt:lpstr>
      <vt:lpstr>Look at the pictures and complete the blanks with the words given</vt:lpstr>
      <vt:lpstr>Reorder the words and phrases to make complete sentences.</vt:lpstr>
      <vt:lpstr>Choose the best option to fill in the blank.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 9: CITIES OF THE WORLD</dc:title>
  <cp:lastModifiedBy>Tuấn Đạt Nguyễn</cp:lastModifiedBy>
  <cp:revision>10</cp:revision>
  <dcterms:modified xsi:type="dcterms:W3CDTF">2022-12-08T19:58:11Z</dcterms:modified>
</cp:coreProperties>
</file>